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53" r:id="rId5"/>
  </p:sldMasterIdLst>
  <p:notesMasterIdLst>
    <p:notesMasterId r:id="rId54"/>
  </p:notesMasterIdLst>
  <p:sldIdLst>
    <p:sldId id="256" r:id="rId6"/>
    <p:sldId id="799" r:id="rId7"/>
    <p:sldId id="738" r:id="rId8"/>
    <p:sldId id="800" r:id="rId9"/>
    <p:sldId id="801" r:id="rId10"/>
    <p:sldId id="802" r:id="rId11"/>
    <p:sldId id="298" r:id="rId12"/>
    <p:sldId id="299" r:id="rId13"/>
    <p:sldId id="257" r:id="rId14"/>
    <p:sldId id="312" r:id="rId15"/>
    <p:sldId id="309" r:id="rId16"/>
    <p:sldId id="310" r:id="rId17"/>
    <p:sldId id="311" r:id="rId18"/>
    <p:sldId id="261" r:id="rId19"/>
    <p:sldId id="301" r:id="rId20"/>
    <p:sldId id="756" r:id="rId21"/>
    <p:sldId id="350" r:id="rId22"/>
    <p:sldId id="336" r:id="rId23"/>
    <p:sldId id="341" r:id="rId24"/>
    <p:sldId id="747" r:id="rId25"/>
    <p:sldId id="302" r:id="rId26"/>
    <p:sldId id="304" r:id="rId27"/>
    <p:sldId id="805" r:id="rId28"/>
    <p:sldId id="268" r:id="rId29"/>
    <p:sldId id="342" r:id="rId30"/>
    <p:sldId id="807" r:id="rId31"/>
    <p:sldId id="763" r:id="rId32"/>
    <p:sldId id="815" r:id="rId33"/>
    <p:sldId id="825" r:id="rId34"/>
    <p:sldId id="808" r:id="rId35"/>
    <p:sldId id="826" r:id="rId36"/>
    <p:sldId id="809" r:id="rId37"/>
    <p:sldId id="313" r:id="rId38"/>
    <p:sldId id="320" r:id="rId39"/>
    <p:sldId id="810" r:id="rId40"/>
    <p:sldId id="824" r:id="rId41"/>
    <p:sldId id="827" r:id="rId42"/>
    <p:sldId id="269" r:id="rId43"/>
    <p:sldId id="828" r:id="rId44"/>
    <p:sldId id="829" r:id="rId45"/>
    <p:sldId id="831" r:id="rId46"/>
    <p:sldId id="318" r:id="rId47"/>
    <p:sldId id="832" r:id="rId48"/>
    <p:sldId id="314" r:id="rId49"/>
    <p:sldId id="811" r:id="rId50"/>
    <p:sldId id="315" r:id="rId51"/>
    <p:sldId id="814" r:id="rId52"/>
    <p:sldId id="817" r:id="rId53"/>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DBFBA"/>
    <a:srgbClr val="E3E3E3"/>
    <a:srgbClr val="B2DCDA"/>
    <a:srgbClr val="EFEFEF"/>
    <a:srgbClr val="005260"/>
    <a:srgbClr val="CACACA"/>
    <a:srgbClr val="CEEBE9"/>
    <a:srgbClr val="B2DDDA"/>
    <a:srgbClr val="BEDBCA"/>
    <a:srgbClr val="B2DD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ddels stil 2 – uthev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iddels stil 2 – uthev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iddels stil 2 – uthevin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iddels stil 2 – utheving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5078" autoAdjust="0"/>
  </p:normalViewPr>
  <p:slideViewPr>
    <p:cSldViewPr snapToGrid="0">
      <p:cViewPr varScale="1">
        <p:scale>
          <a:sx n="89" d="100"/>
          <a:sy n="89" d="100"/>
        </p:scale>
        <p:origin x="301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e Ingvild Støen" userId="39473362-c082-4aab-803b-e5fea4252199" providerId="ADAL" clId="{A5E7E46A-F573-437E-A684-0D90A03C726D}"/>
    <pc:docChg chg="modSld">
      <pc:chgData name="Ane Ingvild Støen" userId="39473362-c082-4aab-803b-e5fea4252199" providerId="ADAL" clId="{A5E7E46A-F573-437E-A684-0D90A03C726D}" dt="2020-11-20T09:17:14.605" v="66" actId="20577"/>
      <pc:docMkLst>
        <pc:docMk/>
      </pc:docMkLst>
      <pc:sldChg chg="modSp">
        <pc:chgData name="Ane Ingvild Støen" userId="39473362-c082-4aab-803b-e5fea4252199" providerId="ADAL" clId="{A5E7E46A-F573-437E-A684-0D90A03C726D}" dt="2020-11-20T09:17:14.605" v="66" actId="20577"/>
        <pc:sldMkLst>
          <pc:docMk/>
          <pc:sldMk cId="3817601648" sldId="318"/>
        </pc:sldMkLst>
        <pc:spChg chg="mod">
          <ac:chgData name="Ane Ingvild Støen" userId="39473362-c082-4aab-803b-e5fea4252199" providerId="ADAL" clId="{A5E7E46A-F573-437E-A684-0D90A03C726D}" dt="2020-11-20T09:16:39.675" v="47" actId="1076"/>
          <ac:spMkLst>
            <pc:docMk/>
            <pc:sldMk cId="3817601648" sldId="318"/>
            <ac:spMk id="26" creationId="{0E6A7789-B492-4B03-9295-2E0564596DE1}"/>
          </ac:spMkLst>
        </pc:spChg>
        <pc:spChg chg="mod">
          <ac:chgData name="Ane Ingvild Støen" userId="39473362-c082-4aab-803b-e5fea4252199" providerId="ADAL" clId="{A5E7E46A-F573-437E-A684-0D90A03C726D}" dt="2020-11-20T09:17:14.605" v="66" actId="20577"/>
          <ac:spMkLst>
            <pc:docMk/>
            <pc:sldMk cId="3817601648" sldId="318"/>
            <ac:spMk id="27" creationId="{1E5CEF92-713C-49A7-AAA1-BA7A3877EE95}"/>
          </ac:spMkLst>
        </pc:spChg>
        <pc:spChg chg="mod">
          <ac:chgData name="Ane Ingvild Støen" userId="39473362-c082-4aab-803b-e5fea4252199" providerId="ADAL" clId="{A5E7E46A-F573-437E-A684-0D90A03C726D}" dt="2020-11-20T09:16:44.984" v="48" actId="1076"/>
          <ac:spMkLst>
            <pc:docMk/>
            <pc:sldMk cId="3817601648" sldId="318"/>
            <ac:spMk id="28" creationId="{B01F134F-8396-444B-8C92-C3642828979F}"/>
          </ac:spMkLst>
        </pc:spChg>
      </pc:sldChg>
    </pc:docChg>
  </pc:docChgLst>
  <pc:docChgLst>
    <pc:chgData name="Ane Ingvild Støen" userId="39473362-c082-4aab-803b-e5fea4252199" providerId="ADAL" clId="{6A56517E-12EE-48E4-BC05-B2AD6F6878DD}"/>
    <pc:docChg chg="modSld">
      <pc:chgData name="Ane Ingvild Støen" userId="39473362-c082-4aab-803b-e5fea4252199" providerId="ADAL" clId="{6A56517E-12EE-48E4-BC05-B2AD6F6878DD}" dt="2020-11-20T08:54:05.163" v="13" actId="6549"/>
      <pc:docMkLst>
        <pc:docMk/>
      </pc:docMkLst>
      <pc:sldChg chg="modNotesTx">
        <pc:chgData name="Ane Ingvild Støen" userId="39473362-c082-4aab-803b-e5fea4252199" providerId="ADAL" clId="{6A56517E-12EE-48E4-BC05-B2AD6F6878DD}" dt="2020-11-20T08:53:03.675" v="4" actId="6549"/>
        <pc:sldMkLst>
          <pc:docMk/>
          <pc:sldMk cId="2548994709" sldId="269"/>
        </pc:sldMkLst>
      </pc:sldChg>
      <pc:sldChg chg="modNotesTx">
        <pc:chgData name="Ane Ingvild Støen" userId="39473362-c082-4aab-803b-e5fea4252199" providerId="ADAL" clId="{6A56517E-12EE-48E4-BC05-B2AD6F6878DD}" dt="2020-11-20T08:52:40.646" v="2" actId="20577"/>
        <pc:sldMkLst>
          <pc:docMk/>
          <pc:sldMk cId="2993876275" sldId="313"/>
        </pc:sldMkLst>
      </pc:sldChg>
      <pc:sldChg chg="modNotesTx">
        <pc:chgData name="Ane Ingvild Støen" userId="39473362-c082-4aab-803b-e5fea4252199" providerId="ADAL" clId="{6A56517E-12EE-48E4-BC05-B2AD6F6878DD}" dt="2020-11-20T08:53:40.074" v="10" actId="6549"/>
        <pc:sldMkLst>
          <pc:docMk/>
          <pc:sldMk cId="1172364798" sldId="314"/>
        </pc:sldMkLst>
      </pc:sldChg>
      <pc:sldChg chg="modNotesTx">
        <pc:chgData name="Ane Ingvild Støen" userId="39473362-c082-4aab-803b-e5fea4252199" providerId="ADAL" clId="{6A56517E-12EE-48E4-BC05-B2AD6F6878DD}" dt="2020-11-20T08:53:57.780" v="12" actId="6549"/>
        <pc:sldMkLst>
          <pc:docMk/>
          <pc:sldMk cId="199640459" sldId="315"/>
        </pc:sldMkLst>
      </pc:sldChg>
      <pc:sldChg chg="modNotesTx">
        <pc:chgData name="Ane Ingvild Støen" userId="39473362-c082-4aab-803b-e5fea4252199" providerId="ADAL" clId="{6A56517E-12EE-48E4-BC05-B2AD6F6878DD}" dt="2020-11-20T08:53:28.680" v="8" actId="6549"/>
        <pc:sldMkLst>
          <pc:docMk/>
          <pc:sldMk cId="3817601648" sldId="318"/>
        </pc:sldMkLst>
      </pc:sldChg>
      <pc:sldChg chg="modNotesTx">
        <pc:chgData name="Ane Ingvild Støen" userId="39473362-c082-4aab-803b-e5fea4252199" providerId="ADAL" clId="{6A56517E-12EE-48E4-BC05-B2AD6F6878DD}" dt="2020-11-20T08:51:54.584" v="0" actId="6549"/>
        <pc:sldMkLst>
          <pc:docMk/>
          <pc:sldMk cId="3933823788" sldId="341"/>
        </pc:sldMkLst>
      </pc:sldChg>
      <pc:sldChg chg="modNotesTx">
        <pc:chgData name="Ane Ingvild Støen" userId="39473362-c082-4aab-803b-e5fea4252199" providerId="ADAL" clId="{6A56517E-12EE-48E4-BC05-B2AD6F6878DD}" dt="2020-11-20T08:53:48.882" v="11" actId="6549"/>
        <pc:sldMkLst>
          <pc:docMk/>
          <pc:sldMk cId="266818035" sldId="811"/>
        </pc:sldMkLst>
      </pc:sldChg>
      <pc:sldChg chg="modNotesTx">
        <pc:chgData name="Ane Ingvild Støen" userId="39473362-c082-4aab-803b-e5fea4252199" providerId="ADAL" clId="{6A56517E-12EE-48E4-BC05-B2AD6F6878DD}" dt="2020-11-20T08:54:05.163" v="13" actId="6549"/>
        <pc:sldMkLst>
          <pc:docMk/>
          <pc:sldMk cId="2574210185" sldId="814"/>
        </pc:sldMkLst>
      </pc:sldChg>
      <pc:sldChg chg="modNotesTx">
        <pc:chgData name="Ane Ingvild Støen" userId="39473362-c082-4aab-803b-e5fea4252199" providerId="ADAL" clId="{6A56517E-12EE-48E4-BC05-B2AD6F6878DD}" dt="2020-11-20T08:52:22.325" v="1" actId="20577"/>
        <pc:sldMkLst>
          <pc:docMk/>
          <pc:sldMk cId="2965479747" sldId="815"/>
        </pc:sldMkLst>
      </pc:sldChg>
      <pc:sldChg chg="modNotesTx">
        <pc:chgData name="Ane Ingvild Støen" userId="39473362-c082-4aab-803b-e5fea4252199" providerId="ADAL" clId="{6A56517E-12EE-48E4-BC05-B2AD6F6878DD}" dt="2020-11-20T08:52:55.796" v="3" actId="6549"/>
        <pc:sldMkLst>
          <pc:docMk/>
          <pc:sldMk cId="2129086214" sldId="827"/>
        </pc:sldMkLst>
      </pc:sldChg>
      <pc:sldChg chg="modNotesTx">
        <pc:chgData name="Ane Ingvild Støen" userId="39473362-c082-4aab-803b-e5fea4252199" providerId="ADAL" clId="{6A56517E-12EE-48E4-BC05-B2AD6F6878DD}" dt="2020-11-20T08:53:08.979" v="5" actId="6549"/>
        <pc:sldMkLst>
          <pc:docMk/>
          <pc:sldMk cId="3221937380" sldId="828"/>
        </pc:sldMkLst>
      </pc:sldChg>
      <pc:sldChg chg="modNotesTx">
        <pc:chgData name="Ane Ingvild Støen" userId="39473362-c082-4aab-803b-e5fea4252199" providerId="ADAL" clId="{6A56517E-12EE-48E4-BC05-B2AD6F6878DD}" dt="2020-11-20T08:53:19.532" v="6" actId="6549"/>
        <pc:sldMkLst>
          <pc:docMk/>
          <pc:sldMk cId="354657524" sldId="829"/>
        </pc:sldMkLst>
      </pc:sldChg>
      <pc:sldChg chg="modNotesTx">
        <pc:chgData name="Ane Ingvild Støen" userId="39473362-c082-4aab-803b-e5fea4252199" providerId="ADAL" clId="{6A56517E-12EE-48E4-BC05-B2AD6F6878DD}" dt="2020-11-20T08:53:23.823" v="7" actId="6549"/>
        <pc:sldMkLst>
          <pc:docMk/>
          <pc:sldMk cId="681166430" sldId="831"/>
        </pc:sldMkLst>
      </pc:sldChg>
      <pc:sldChg chg="modNotesTx">
        <pc:chgData name="Ane Ingvild Støen" userId="39473362-c082-4aab-803b-e5fea4252199" providerId="ADAL" clId="{6A56517E-12EE-48E4-BC05-B2AD6F6878DD}" dt="2020-11-20T08:53:34.210" v="9" actId="6549"/>
        <pc:sldMkLst>
          <pc:docMk/>
          <pc:sldMk cId="1163782386" sldId="832"/>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image" Target="../media/image23.jpg"/></Relationships>
</file>

<file path=ppt/diagrams/_rels/data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31.svg"/></Relationships>
</file>

<file path=ppt/diagrams/_rels/data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3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image" Target="../media/image23.jpg"/></Relationships>
</file>

<file path=ppt/diagrams/_rels/drawing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svg"/><Relationship Id="rId1" Type="http://schemas.openxmlformats.org/officeDocument/2006/relationships/image" Target="../media/image32.png"/><Relationship Id="rId4" Type="http://schemas.openxmlformats.org/officeDocument/2006/relationships/image" Target="../media/image31.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svg"/><Relationship Id="rId1" Type="http://schemas.openxmlformats.org/officeDocument/2006/relationships/image" Target="../media/image32.png"/><Relationship Id="rId4" Type="http://schemas.openxmlformats.org/officeDocument/2006/relationships/image" Target="../media/image3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50790B-B4F7-4464-90BD-C20AD10BD721}" type="doc">
      <dgm:prSet loTypeId="urn:microsoft.com/office/officeart/2005/8/layout/vList3" loCatId="list" qsTypeId="urn:microsoft.com/office/officeart/2005/8/quickstyle/simple2" qsCatId="simple" csTypeId="urn:microsoft.com/office/officeart/2005/8/colors/accent1_2" csCatId="accent1" phldr="1"/>
      <dgm:spPr/>
    </dgm:pt>
    <dgm:pt modelId="{C56E3435-0009-49BC-BCAC-73F0FA5645AB}">
      <dgm:prSet phldrT="[Tekst]" custT="1"/>
      <dgm:spPr/>
      <dgm:t>
        <a:bodyPr/>
        <a:lstStyle/>
        <a:p>
          <a:pPr algn="ctr"/>
          <a:r>
            <a:rPr lang="nb-NO" sz="2400" b="0"/>
            <a:t>Vekke nysgjerrighet og skape oppmerksomhet, interesse og kunnskap om hva det nye fylket har å by på.</a:t>
          </a:r>
        </a:p>
      </dgm:t>
    </dgm:pt>
    <dgm:pt modelId="{07BBC15A-1D6D-4F74-AFAA-89D355D0D09B}" type="parTrans" cxnId="{C7557D26-C1A0-48C8-B954-403C839BD029}">
      <dgm:prSet/>
      <dgm:spPr/>
      <dgm:t>
        <a:bodyPr/>
        <a:lstStyle/>
        <a:p>
          <a:endParaRPr lang="nb-NO"/>
        </a:p>
      </dgm:t>
    </dgm:pt>
    <dgm:pt modelId="{4994EA64-1F4F-4152-B05B-7A0BE2DBFC91}" type="sibTrans" cxnId="{C7557D26-C1A0-48C8-B954-403C839BD029}">
      <dgm:prSet/>
      <dgm:spPr/>
      <dgm:t>
        <a:bodyPr/>
        <a:lstStyle/>
        <a:p>
          <a:endParaRPr lang="nb-NO"/>
        </a:p>
      </dgm:t>
    </dgm:pt>
    <dgm:pt modelId="{39E7E59E-9194-4DA1-9E27-8F809025CB10}">
      <dgm:prSet custT="1"/>
      <dgm:spPr/>
      <dgm:t>
        <a:bodyPr/>
        <a:lstStyle/>
        <a:p>
          <a:r>
            <a:rPr lang="nb-NO" sz="2400" b="0"/>
            <a:t>Vise fram det mangfoldige kulturlivet,  stedegne fortrinn og  identitets- og kulturbærere ute i kommunene.</a:t>
          </a:r>
        </a:p>
      </dgm:t>
    </dgm:pt>
    <dgm:pt modelId="{AAE151D7-C996-4B3C-BCC4-A00B338EFAA4}" type="parTrans" cxnId="{668FE386-ED19-428D-AA81-C9FB9CCDDBCD}">
      <dgm:prSet/>
      <dgm:spPr/>
      <dgm:t>
        <a:bodyPr/>
        <a:lstStyle/>
        <a:p>
          <a:endParaRPr lang="nb-NO"/>
        </a:p>
      </dgm:t>
    </dgm:pt>
    <dgm:pt modelId="{60ABD91D-22F2-4DD5-B80A-B5ECA54A16D5}" type="sibTrans" cxnId="{668FE386-ED19-428D-AA81-C9FB9CCDDBCD}">
      <dgm:prSet/>
      <dgm:spPr/>
      <dgm:t>
        <a:bodyPr/>
        <a:lstStyle/>
        <a:p>
          <a:endParaRPr lang="nb-NO"/>
        </a:p>
      </dgm:t>
    </dgm:pt>
    <dgm:pt modelId="{DEFB5FDE-E127-4046-AFCF-9AE364D3CCB3}">
      <dgm:prSet custT="1"/>
      <dgm:spPr/>
      <dgm:t>
        <a:bodyPr/>
        <a:lstStyle/>
        <a:p>
          <a:r>
            <a:rPr lang="nb-NO" sz="2400" b="0"/>
            <a:t>Bli bedre kjent med nye kollegaer og fylkeskommunens mangfoldige oppgaveportefølje.</a:t>
          </a:r>
        </a:p>
      </dgm:t>
    </dgm:pt>
    <dgm:pt modelId="{46AE4D18-0DC4-4193-B86A-C2D4E4F98BA8}" type="parTrans" cxnId="{AC0667CE-F196-455C-B80D-9EC6ED140184}">
      <dgm:prSet/>
      <dgm:spPr/>
      <dgm:t>
        <a:bodyPr/>
        <a:lstStyle/>
        <a:p>
          <a:endParaRPr lang="nb-NO"/>
        </a:p>
      </dgm:t>
    </dgm:pt>
    <dgm:pt modelId="{A1DE80EB-F563-4928-BE25-2C3BA20E913E}" type="sibTrans" cxnId="{AC0667CE-F196-455C-B80D-9EC6ED140184}">
      <dgm:prSet/>
      <dgm:spPr/>
      <dgm:t>
        <a:bodyPr/>
        <a:lstStyle/>
        <a:p>
          <a:endParaRPr lang="nb-NO"/>
        </a:p>
      </dgm:t>
    </dgm:pt>
    <dgm:pt modelId="{C5613232-BA71-4332-B386-0605F5C1B5A5}" type="pres">
      <dgm:prSet presAssocID="{D950790B-B4F7-4464-90BD-C20AD10BD721}" presName="linearFlow" presStyleCnt="0">
        <dgm:presLayoutVars>
          <dgm:dir/>
          <dgm:resizeHandles val="exact"/>
        </dgm:presLayoutVars>
      </dgm:prSet>
      <dgm:spPr/>
    </dgm:pt>
    <dgm:pt modelId="{87C67C91-DF10-4243-B6B5-FC35BC87ED88}" type="pres">
      <dgm:prSet presAssocID="{C56E3435-0009-49BC-BCAC-73F0FA5645AB}" presName="composite" presStyleCnt="0"/>
      <dgm:spPr/>
    </dgm:pt>
    <dgm:pt modelId="{E41253A4-71F9-483B-B9E5-0C214CA2D309}" type="pres">
      <dgm:prSet presAssocID="{C56E3435-0009-49BC-BCAC-73F0FA5645AB}" presName="imgShp" presStyleLbl="fgImgPlace1" presStyleIdx="0" presStyleCnt="3" custLinFactX="-8914" custLinFactNeighborX="-100000" custLinFactNeighborY="-3579"/>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DF367C5C-23BA-469E-BC61-EB1BD980D4BC}" type="pres">
      <dgm:prSet presAssocID="{C56E3435-0009-49BC-BCAC-73F0FA5645AB}" presName="txShp" presStyleLbl="node1" presStyleIdx="0" presStyleCnt="3" custScaleX="123443">
        <dgm:presLayoutVars>
          <dgm:bulletEnabled val="1"/>
        </dgm:presLayoutVars>
      </dgm:prSet>
      <dgm:spPr/>
    </dgm:pt>
    <dgm:pt modelId="{7BDC076D-544A-4EB1-B24C-EFBDF5B097F0}" type="pres">
      <dgm:prSet presAssocID="{4994EA64-1F4F-4152-B05B-7A0BE2DBFC91}" presName="spacing" presStyleCnt="0"/>
      <dgm:spPr/>
    </dgm:pt>
    <dgm:pt modelId="{9A4B1792-F621-474C-A670-817828F7FA78}" type="pres">
      <dgm:prSet presAssocID="{39E7E59E-9194-4DA1-9E27-8F809025CB10}" presName="composite" presStyleCnt="0"/>
      <dgm:spPr/>
    </dgm:pt>
    <dgm:pt modelId="{0DA66943-D222-4866-B6CB-074A2BD78E88}" type="pres">
      <dgm:prSet presAssocID="{39E7E59E-9194-4DA1-9E27-8F809025CB10}" presName="imgShp" presStyleLbl="fgImgPlace1" presStyleIdx="1" presStyleCnt="3" custLinFactNeighborX="-85066" custLinFactNeighborY="1835"/>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33A54CC5-D67F-41F3-8D4E-939C5484D5D8}" type="pres">
      <dgm:prSet presAssocID="{39E7E59E-9194-4DA1-9E27-8F809025CB10}" presName="txShp" presStyleLbl="node1" presStyleIdx="1" presStyleCnt="3" custScaleX="125958" custScaleY="97513" custLinFactNeighborX="-612" custLinFactNeighborY="2590">
        <dgm:presLayoutVars>
          <dgm:bulletEnabled val="1"/>
        </dgm:presLayoutVars>
      </dgm:prSet>
      <dgm:spPr/>
    </dgm:pt>
    <dgm:pt modelId="{C82A8C0A-15F7-4489-823D-5917E960BB83}" type="pres">
      <dgm:prSet presAssocID="{60ABD91D-22F2-4DD5-B80A-B5ECA54A16D5}" presName="spacing" presStyleCnt="0"/>
      <dgm:spPr/>
    </dgm:pt>
    <dgm:pt modelId="{103D28D0-C10B-41B2-B56E-E72B1C09D88C}" type="pres">
      <dgm:prSet presAssocID="{DEFB5FDE-E127-4046-AFCF-9AE364D3CCB3}" presName="composite" presStyleCnt="0"/>
      <dgm:spPr/>
    </dgm:pt>
    <dgm:pt modelId="{737E658C-E5BA-435A-89A0-3480F6FBF834}" type="pres">
      <dgm:prSet presAssocID="{DEFB5FDE-E127-4046-AFCF-9AE364D3CCB3}" presName="imgShp" presStyleLbl="fgImgPlace1" presStyleIdx="2" presStyleCnt="3" custLinFactNeighborX="-87884" custLinFactNeighborY="-1238"/>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87EB4C86-FEC9-46FF-8EA5-475C0F451266}" type="pres">
      <dgm:prSet presAssocID="{DEFB5FDE-E127-4046-AFCF-9AE364D3CCB3}" presName="txShp" presStyleLbl="node1" presStyleIdx="2" presStyleCnt="3" custScaleX="125168" custScaleY="101750">
        <dgm:presLayoutVars>
          <dgm:bulletEnabled val="1"/>
        </dgm:presLayoutVars>
      </dgm:prSet>
      <dgm:spPr/>
    </dgm:pt>
  </dgm:ptLst>
  <dgm:cxnLst>
    <dgm:cxn modelId="{C7557D26-C1A0-48C8-B954-403C839BD029}" srcId="{D950790B-B4F7-4464-90BD-C20AD10BD721}" destId="{C56E3435-0009-49BC-BCAC-73F0FA5645AB}" srcOrd="0" destOrd="0" parTransId="{07BBC15A-1D6D-4F74-AFAA-89D355D0D09B}" sibTransId="{4994EA64-1F4F-4152-B05B-7A0BE2DBFC91}"/>
    <dgm:cxn modelId="{BF49C16F-D352-4D3A-B48C-BFA22D7C0F0B}" type="presOf" srcId="{D950790B-B4F7-4464-90BD-C20AD10BD721}" destId="{C5613232-BA71-4332-B386-0605F5C1B5A5}" srcOrd="0" destOrd="0" presId="urn:microsoft.com/office/officeart/2005/8/layout/vList3"/>
    <dgm:cxn modelId="{1942AE59-2838-4272-9261-D8F59C4739A6}" type="presOf" srcId="{DEFB5FDE-E127-4046-AFCF-9AE364D3CCB3}" destId="{87EB4C86-FEC9-46FF-8EA5-475C0F451266}" srcOrd="0" destOrd="0" presId="urn:microsoft.com/office/officeart/2005/8/layout/vList3"/>
    <dgm:cxn modelId="{668FE386-ED19-428D-AA81-C9FB9CCDDBCD}" srcId="{D950790B-B4F7-4464-90BD-C20AD10BD721}" destId="{39E7E59E-9194-4DA1-9E27-8F809025CB10}" srcOrd="1" destOrd="0" parTransId="{AAE151D7-C996-4B3C-BCC4-A00B338EFAA4}" sibTransId="{60ABD91D-22F2-4DD5-B80A-B5ECA54A16D5}"/>
    <dgm:cxn modelId="{7DB4B8A9-9A85-40FE-8BA0-332BD6EA383A}" type="presOf" srcId="{C56E3435-0009-49BC-BCAC-73F0FA5645AB}" destId="{DF367C5C-23BA-469E-BC61-EB1BD980D4BC}" srcOrd="0" destOrd="0" presId="urn:microsoft.com/office/officeart/2005/8/layout/vList3"/>
    <dgm:cxn modelId="{AC0667CE-F196-455C-B80D-9EC6ED140184}" srcId="{D950790B-B4F7-4464-90BD-C20AD10BD721}" destId="{DEFB5FDE-E127-4046-AFCF-9AE364D3CCB3}" srcOrd="2" destOrd="0" parTransId="{46AE4D18-0DC4-4193-B86A-C2D4E4F98BA8}" sibTransId="{A1DE80EB-F563-4928-BE25-2C3BA20E913E}"/>
    <dgm:cxn modelId="{9FDB81E7-7690-469E-8BBC-6046F1418D11}" type="presOf" srcId="{39E7E59E-9194-4DA1-9E27-8F809025CB10}" destId="{33A54CC5-D67F-41F3-8D4E-939C5484D5D8}" srcOrd="0" destOrd="0" presId="urn:microsoft.com/office/officeart/2005/8/layout/vList3"/>
    <dgm:cxn modelId="{E64EE14F-B2BC-4BE4-B616-27EB0FA4E074}" type="presParOf" srcId="{C5613232-BA71-4332-B386-0605F5C1B5A5}" destId="{87C67C91-DF10-4243-B6B5-FC35BC87ED88}" srcOrd="0" destOrd="0" presId="urn:microsoft.com/office/officeart/2005/8/layout/vList3"/>
    <dgm:cxn modelId="{383D77AB-2DC4-4C44-8891-DB0A92023356}" type="presParOf" srcId="{87C67C91-DF10-4243-B6B5-FC35BC87ED88}" destId="{E41253A4-71F9-483B-B9E5-0C214CA2D309}" srcOrd="0" destOrd="0" presId="urn:microsoft.com/office/officeart/2005/8/layout/vList3"/>
    <dgm:cxn modelId="{607FAFB8-7883-433B-A7F9-8B563BABF919}" type="presParOf" srcId="{87C67C91-DF10-4243-B6B5-FC35BC87ED88}" destId="{DF367C5C-23BA-469E-BC61-EB1BD980D4BC}" srcOrd="1" destOrd="0" presId="urn:microsoft.com/office/officeart/2005/8/layout/vList3"/>
    <dgm:cxn modelId="{4C5A643D-88C1-499C-AF0F-9ECB5A751B83}" type="presParOf" srcId="{C5613232-BA71-4332-B386-0605F5C1B5A5}" destId="{7BDC076D-544A-4EB1-B24C-EFBDF5B097F0}" srcOrd="1" destOrd="0" presId="urn:microsoft.com/office/officeart/2005/8/layout/vList3"/>
    <dgm:cxn modelId="{47D871FC-50BD-4C1B-9673-8AFB88CA7F7D}" type="presParOf" srcId="{C5613232-BA71-4332-B386-0605F5C1B5A5}" destId="{9A4B1792-F621-474C-A670-817828F7FA78}" srcOrd="2" destOrd="0" presId="urn:microsoft.com/office/officeart/2005/8/layout/vList3"/>
    <dgm:cxn modelId="{5626B844-318B-4AE8-82F5-3039970888A4}" type="presParOf" srcId="{9A4B1792-F621-474C-A670-817828F7FA78}" destId="{0DA66943-D222-4866-B6CB-074A2BD78E88}" srcOrd="0" destOrd="0" presId="urn:microsoft.com/office/officeart/2005/8/layout/vList3"/>
    <dgm:cxn modelId="{2CF0769C-4BC9-438F-B48C-FED41AA3C402}" type="presParOf" srcId="{9A4B1792-F621-474C-A670-817828F7FA78}" destId="{33A54CC5-D67F-41F3-8D4E-939C5484D5D8}" srcOrd="1" destOrd="0" presId="urn:microsoft.com/office/officeart/2005/8/layout/vList3"/>
    <dgm:cxn modelId="{97D2BB9B-5118-4077-B2E2-B6DE4AD62DF0}" type="presParOf" srcId="{C5613232-BA71-4332-B386-0605F5C1B5A5}" destId="{C82A8C0A-15F7-4489-823D-5917E960BB83}" srcOrd="3" destOrd="0" presId="urn:microsoft.com/office/officeart/2005/8/layout/vList3"/>
    <dgm:cxn modelId="{E137639C-68F0-45F8-9798-B1263A93A856}" type="presParOf" srcId="{C5613232-BA71-4332-B386-0605F5C1B5A5}" destId="{103D28D0-C10B-41B2-B56E-E72B1C09D88C}" srcOrd="4" destOrd="0" presId="urn:microsoft.com/office/officeart/2005/8/layout/vList3"/>
    <dgm:cxn modelId="{C77CB26A-450C-4F7E-88B4-CBCE3171F1B9}" type="presParOf" srcId="{103D28D0-C10B-41B2-B56E-E72B1C09D88C}" destId="{737E658C-E5BA-435A-89A0-3480F6FBF834}" srcOrd="0" destOrd="0" presId="urn:microsoft.com/office/officeart/2005/8/layout/vList3"/>
    <dgm:cxn modelId="{06740A51-546D-4744-B6CE-0166CD3977DA}" type="presParOf" srcId="{103D28D0-C10B-41B2-B56E-E72B1C09D88C}" destId="{87EB4C86-FEC9-46FF-8EA5-475C0F451266}"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B92F89-74B4-4421-B9B6-A5110A44B93C}" type="doc">
      <dgm:prSet loTypeId="urn:microsoft.com/office/officeart/2018/2/layout/IconLabelList" loCatId="icon" qsTypeId="urn:microsoft.com/office/officeart/2005/8/quickstyle/simple1" qsCatId="simple" csTypeId="urn:microsoft.com/office/officeart/2005/8/colors/accent2_2" csCatId="accent2" phldr="1"/>
      <dgm:spPr/>
      <dgm:t>
        <a:bodyPr/>
        <a:lstStyle/>
        <a:p>
          <a:endParaRPr lang="en-US"/>
        </a:p>
      </dgm:t>
    </dgm:pt>
    <dgm:pt modelId="{81697766-5D06-4D45-9E08-997DF2113270}">
      <dgm:prSet/>
      <dgm:spPr/>
      <dgm:t>
        <a:bodyPr/>
        <a:lstStyle/>
        <a:p>
          <a:r>
            <a:rPr lang="nb-NO"/>
            <a:t>Planlegging – Høsten 2019</a:t>
          </a:r>
          <a:endParaRPr lang="en-US"/>
        </a:p>
      </dgm:t>
    </dgm:pt>
    <dgm:pt modelId="{2FD5FD38-CB84-4BFF-A78A-846227F8EBCD}" type="parTrans" cxnId="{B77D634C-0F09-4EF7-A665-9D2694D5B169}">
      <dgm:prSet/>
      <dgm:spPr/>
      <dgm:t>
        <a:bodyPr/>
        <a:lstStyle/>
        <a:p>
          <a:endParaRPr lang="en-US"/>
        </a:p>
      </dgm:t>
    </dgm:pt>
    <dgm:pt modelId="{E9FA8E96-2B1F-4C0D-B180-AD277FB648FC}" type="sibTrans" cxnId="{B77D634C-0F09-4EF7-A665-9D2694D5B169}">
      <dgm:prSet/>
      <dgm:spPr/>
      <dgm:t>
        <a:bodyPr/>
        <a:lstStyle/>
        <a:p>
          <a:endParaRPr lang="en-US"/>
        </a:p>
      </dgm:t>
    </dgm:pt>
    <dgm:pt modelId="{DC769210-634C-463E-B170-84F41B97BD97}">
      <dgm:prSet/>
      <dgm:spPr/>
      <dgm:t>
        <a:bodyPr/>
        <a:lstStyle/>
        <a:p>
          <a:r>
            <a:rPr lang="nb-NO"/>
            <a:t>Gjennomføring – Våren 2020</a:t>
          </a:r>
          <a:endParaRPr lang="en-US"/>
        </a:p>
      </dgm:t>
    </dgm:pt>
    <dgm:pt modelId="{4CCF8907-9458-47E8-9B78-440B17CA3832}" type="parTrans" cxnId="{DE7FB126-2731-4562-ADBD-6048F5566B5E}">
      <dgm:prSet/>
      <dgm:spPr/>
      <dgm:t>
        <a:bodyPr/>
        <a:lstStyle/>
        <a:p>
          <a:endParaRPr lang="en-US"/>
        </a:p>
      </dgm:t>
    </dgm:pt>
    <dgm:pt modelId="{050F2331-2F4F-4C2E-9CA7-352EA44AD54B}" type="sibTrans" cxnId="{DE7FB126-2731-4562-ADBD-6048F5566B5E}">
      <dgm:prSet/>
      <dgm:spPr/>
      <dgm:t>
        <a:bodyPr/>
        <a:lstStyle/>
        <a:p>
          <a:endParaRPr lang="en-US"/>
        </a:p>
      </dgm:t>
    </dgm:pt>
    <dgm:pt modelId="{4A66345B-1F2D-41BA-97E1-548F585A0C7E}" type="pres">
      <dgm:prSet presAssocID="{E0B92F89-74B4-4421-B9B6-A5110A44B93C}" presName="root" presStyleCnt="0">
        <dgm:presLayoutVars>
          <dgm:dir/>
          <dgm:resizeHandles val="exact"/>
        </dgm:presLayoutVars>
      </dgm:prSet>
      <dgm:spPr/>
    </dgm:pt>
    <dgm:pt modelId="{071CDBA1-0A95-48A5-98BC-92F23AA2F112}" type="pres">
      <dgm:prSet presAssocID="{81697766-5D06-4D45-9E08-997DF2113270}" presName="compNode" presStyleCnt="0"/>
      <dgm:spPr/>
    </dgm:pt>
    <dgm:pt modelId="{8FBAFF1E-F1CD-4369-9F87-B9D7DB870D98}" type="pres">
      <dgm:prSet presAssocID="{81697766-5D06-4D45-9E08-997DF2113270}" presName="iconRect" presStyleLbl="node1" presStyleIdx="0" presStyleCnt="2" custLinFactX="-10172" custLinFactNeighborX="-100000" custLinFactNeighborY="-324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ily Calendar"/>
        </a:ext>
      </dgm:extLst>
    </dgm:pt>
    <dgm:pt modelId="{943AFB7A-ED0F-481F-AC49-9AD07442E92E}" type="pres">
      <dgm:prSet presAssocID="{81697766-5D06-4D45-9E08-997DF2113270}" presName="spaceRect" presStyleCnt="0"/>
      <dgm:spPr/>
    </dgm:pt>
    <dgm:pt modelId="{D96BB284-C434-4839-9AEF-B9E97D8CC3B2}" type="pres">
      <dgm:prSet presAssocID="{81697766-5D06-4D45-9E08-997DF2113270}" presName="textRect" presStyleLbl="revTx" presStyleIdx="0" presStyleCnt="2" custLinFactNeighborX="-45686" custLinFactNeighborY="-41040">
        <dgm:presLayoutVars>
          <dgm:chMax val="1"/>
          <dgm:chPref val="1"/>
        </dgm:presLayoutVars>
      </dgm:prSet>
      <dgm:spPr/>
    </dgm:pt>
    <dgm:pt modelId="{7E5B79F4-D524-4301-A24F-8243DEA0BFE0}" type="pres">
      <dgm:prSet presAssocID="{E9FA8E96-2B1F-4C0D-B180-AD277FB648FC}" presName="sibTrans" presStyleCnt="0"/>
      <dgm:spPr/>
    </dgm:pt>
    <dgm:pt modelId="{A3EEEAFA-2CAC-4A26-9209-395003E8922E}" type="pres">
      <dgm:prSet presAssocID="{DC769210-634C-463E-B170-84F41B97BD97}" presName="compNode" presStyleCnt="0"/>
      <dgm:spPr/>
    </dgm:pt>
    <dgm:pt modelId="{25147080-70F3-4EE8-B7D9-EB8246662A61}" type="pres">
      <dgm:prSet presAssocID="{DC769210-634C-463E-B170-84F41B97BD97}" presName="iconRect" presStyleLbl="node1" presStyleIdx="1" presStyleCnt="2" custLinFactX="32646" custLinFactNeighborX="100000" custLinFactNeighborY="37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A8C2DA56-A98F-4F43-94E6-FC7C1DCB7CA9}" type="pres">
      <dgm:prSet presAssocID="{DC769210-634C-463E-B170-84F41B97BD97}" presName="spaceRect" presStyleCnt="0"/>
      <dgm:spPr/>
    </dgm:pt>
    <dgm:pt modelId="{18FFA574-E2D8-4C92-ACE9-23194DCEE27C}" type="pres">
      <dgm:prSet presAssocID="{DC769210-634C-463E-B170-84F41B97BD97}" presName="textRect" presStyleLbl="revTx" presStyleIdx="1" presStyleCnt="2" custLinFactNeighborX="51623" custLinFactNeighborY="-27518">
        <dgm:presLayoutVars>
          <dgm:chMax val="1"/>
          <dgm:chPref val="1"/>
        </dgm:presLayoutVars>
      </dgm:prSet>
      <dgm:spPr/>
    </dgm:pt>
  </dgm:ptLst>
  <dgm:cxnLst>
    <dgm:cxn modelId="{DE7FB126-2731-4562-ADBD-6048F5566B5E}" srcId="{E0B92F89-74B4-4421-B9B6-A5110A44B93C}" destId="{DC769210-634C-463E-B170-84F41B97BD97}" srcOrd="1" destOrd="0" parTransId="{4CCF8907-9458-47E8-9B78-440B17CA3832}" sibTransId="{050F2331-2F4F-4C2E-9CA7-352EA44AD54B}"/>
    <dgm:cxn modelId="{F5763130-00DC-4034-8F3A-D14F4EF573EC}" type="presOf" srcId="{E0B92F89-74B4-4421-B9B6-A5110A44B93C}" destId="{4A66345B-1F2D-41BA-97E1-548F585A0C7E}" srcOrd="0" destOrd="0" presId="urn:microsoft.com/office/officeart/2018/2/layout/IconLabelList"/>
    <dgm:cxn modelId="{8C6F8B36-BC0C-4802-9D69-09EF5C45D1D6}" type="presOf" srcId="{81697766-5D06-4D45-9E08-997DF2113270}" destId="{D96BB284-C434-4839-9AEF-B9E97D8CC3B2}" srcOrd="0" destOrd="0" presId="urn:microsoft.com/office/officeart/2018/2/layout/IconLabelList"/>
    <dgm:cxn modelId="{BBFEA45E-85F3-4222-B23F-B0E5FEF4830F}" type="presOf" srcId="{DC769210-634C-463E-B170-84F41B97BD97}" destId="{18FFA574-E2D8-4C92-ACE9-23194DCEE27C}" srcOrd="0" destOrd="0" presId="urn:microsoft.com/office/officeart/2018/2/layout/IconLabelList"/>
    <dgm:cxn modelId="{B77D634C-0F09-4EF7-A665-9D2694D5B169}" srcId="{E0B92F89-74B4-4421-B9B6-A5110A44B93C}" destId="{81697766-5D06-4D45-9E08-997DF2113270}" srcOrd="0" destOrd="0" parTransId="{2FD5FD38-CB84-4BFF-A78A-846227F8EBCD}" sibTransId="{E9FA8E96-2B1F-4C0D-B180-AD277FB648FC}"/>
    <dgm:cxn modelId="{36127DC9-AB02-4EC3-860F-03CA0624F643}" type="presParOf" srcId="{4A66345B-1F2D-41BA-97E1-548F585A0C7E}" destId="{071CDBA1-0A95-48A5-98BC-92F23AA2F112}" srcOrd="0" destOrd="0" presId="urn:microsoft.com/office/officeart/2018/2/layout/IconLabelList"/>
    <dgm:cxn modelId="{DD20CE75-F192-44BE-A350-FA82FCC0BD99}" type="presParOf" srcId="{071CDBA1-0A95-48A5-98BC-92F23AA2F112}" destId="{8FBAFF1E-F1CD-4369-9F87-B9D7DB870D98}" srcOrd="0" destOrd="0" presId="urn:microsoft.com/office/officeart/2018/2/layout/IconLabelList"/>
    <dgm:cxn modelId="{7E401536-E000-48CE-B39D-C45C2EC0ADA2}" type="presParOf" srcId="{071CDBA1-0A95-48A5-98BC-92F23AA2F112}" destId="{943AFB7A-ED0F-481F-AC49-9AD07442E92E}" srcOrd="1" destOrd="0" presId="urn:microsoft.com/office/officeart/2018/2/layout/IconLabelList"/>
    <dgm:cxn modelId="{BA768F47-BCEF-4DBE-B395-0EEE499FB2B6}" type="presParOf" srcId="{071CDBA1-0A95-48A5-98BC-92F23AA2F112}" destId="{D96BB284-C434-4839-9AEF-B9E97D8CC3B2}" srcOrd="2" destOrd="0" presId="urn:microsoft.com/office/officeart/2018/2/layout/IconLabelList"/>
    <dgm:cxn modelId="{B9A64624-F898-43B4-99BE-F72DFF800699}" type="presParOf" srcId="{4A66345B-1F2D-41BA-97E1-548F585A0C7E}" destId="{7E5B79F4-D524-4301-A24F-8243DEA0BFE0}" srcOrd="1" destOrd="0" presId="urn:microsoft.com/office/officeart/2018/2/layout/IconLabelList"/>
    <dgm:cxn modelId="{092A5825-69D1-494E-9197-F2DF769744B7}" type="presParOf" srcId="{4A66345B-1F2D-41BA-97E1-548F585A0C7E}" destId="{A3EEEAFA-2CAC-4A26-9209-395003E8922E}" srcOrd="2" destOrd="0" presId="urn:microsoft.com/office/officeart/2018/2/layout/IconLabelList"/>
    <dgm:cxn modelId="{21EA89DC-BF05-4BEE-B63F-0A5AEE12CE2B}" type="presParOf" srcId="{A3EEEAFA-2CAC-4A26-9209-395003E8922E}" destId="{25147080-70F3-4EE8-B7D9-EB8246662A61}" srcOrd="0" destOrd="0" presId="urn:microsoft.com/office/officeart/2018/2/layout/IconLabelList"/>
    <dgm:cxn modelId="{0C0E7226-CB9D-4021-8FB7-E0C32BD53312}" type="presParOf" srcId="{A3EEEAFA-2CAC-4A26-9209-395003E8922E}" destId="{A8C2DA56-A98F-4F43-94E6-FC7C1DCB7CA9}" srcOrd="1" destOrd="0" presId="urn:microsoft.com/office/officeart/2018/2/layout/IconLabelList"/>
    <dgm:cxn modelId="{DB23FE11-6D4E-4B4E-80DD-D9572F26A9AA}" type="presParOf" srcId="{A3EEEAFA-2CAC-4A26-9209-395003E8922E}" destId="{18FFA574-E2D8-4C92-ACE9-23194DCEE27C}"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0B92F89-74B4-4421-B9B6-A5110A44B93C}" type="doc">
      <dgm:prSet loTypeId="urn:microsoft.com/office/officeart/2018/2/layout/IconLabelList" loCatId="icon" qsTypeId="urn:microsoft.com/office/officeart/2005/8/quickstyle/simple1" qsCatId="simple" csTypeId="urn:microsoft.com/office/officeart/2005/8/colors/accent2_2" csCatId="accent2" phldr="1"/>
      <dgm:spPr/>
      <dgm:t>
        <a:bodyPr/>
        <a:lstStyle/>
        <a:p>
          <a:endParaRPr lang="en-US"/>
        </a:p>
      </dgm:t>
    </dgm:pt>
    <dgm:pt modelId="{81697766-5D06-4D45-9E08-997DF2113270}">
      <dgm:prSet/>
      <dgm:spPr/>
      <dgm:t>
        <a:bodyPr/>
        <a:lstStyle/>
        <a:p>
          <a:r>
            <a:rPr lang="nb-NO"/>
            <a:t>Planlegging – Høsten 2020</a:t>
          </a:r>
          <a:endParaRPr lang="en-US"/>
        </a:p>
      </dgm:t>
    </dgm:pt>
    <dgm:pt modelId="{2FD5FD38-CB84-4BFF-A78A-846227F8EBCD}" type="parTrans" cxnId="{B77D634C-0F09-4EF7-A665-9D2694D5B169}">
      <dgm:prSet/>
      <dgm:spPr/>
      <dgm:t>
        <a:bodyPr/>
        <a:lstStyle/>
        <a:p>
          <a:endParaRPr lang="en-US"/>
        </a:p>
      </dgm:t>
    </dgm:pt>
    <dgm:pt modelId="{E9FA8E96-2B1F-4C0D-B180-AD277FB648FC}" type="sibTrans" cxnId="{B77D634C-0F09-4EF7-A665-9D2694D5B169}">
      <dgm:prSet/>
      <dgm:spPr/>
      <dgm:t>
        <a:bodyPr/>
        <a:lstStyle/>
        <a:p>
          <a:endParaRPr lang="en-US"/>
        </a:p>
      </dgm:t>
    </dgm:pt>
    <dgm:pt modelId="{DC769210-634C-463E-B170-84F41B97BD97}">
      <dgm:prSet/>
      <dgm:spPr/>
      <dgm:t>
        <a:bodyPr/>
        <a:lstStyle/>
        <a:p>
          <a:r>
            <a:rPr lang="nb-NO"/>
            <a:t>Gjennomføring – Våren 2021</a:t>
          </a:r>
          <a:endParaRPr lang="en-US"/>
        </a:p>
      </dgm:t>
    </dgm:pt>
    <dgm:pt modelId="{4CCF8907-9458-47E8-9B78-440B17CA3832}" type="parTrans" cxnId="{DE7FB126-2731-4562-ADBD-6048F5566B5E}">
      <dgm:prSet/>
      <dgm:spPr/>
      <dgm:t>
        <a:bodyPr/>
        <a:lstStyle/>
        <a:p>
          <a:endParaRPr lang="en-US"/>
        </a:p>
      </dgm:t>
    </dgm:pt>
    <dgm:pt modelId="{050F2331-2F4F-4C2E-9CA7-352EA44AD54B}" type="sibTrans" cxnId="{DE7FB126-2731-4562-ADBD-6048F5566B5E}">
      <dgm:prSet/>
      <dgm:spPr/>
      <dgm:t>
        <a:bodyPr/>
        <a:lstStyle/>
        <a:p>
          <a:endParaRPr lang="en-US"/>
        </a:p>
      </dgm:t>
    </dgm:pt>
    <dgm:pt modelId="{4A66345B-1F2D-41BA-97E1-548F585A0C7E}" type="pres">
      <dgm:prSet presAssocID="{E0B92F89-74B4-4421-B9B6-A5110A44B93C}" presName="root" presStyleCnt="0">
        <dgm:presLayoutVars>
          <dgm:dir/>
          <dgm:resizeHandles val="exact"/>
        </dgm:presLayoutVars>
      </dgm:prSet>
      <dgm:spPr/>
    </dgm:pt>
    <dgm:pt modelId="{071CDBA1-0A95-48A5-98BC-92F23AA2F112}" type="pres">
      <dgm:prSet presAssocID="{81697766-5D06-4D45-9E08-997DF2113270}" presName="compNode" presStyleCnt="0"/>
      <dgm:spPr/>
    </dgm:pt>
    <dgm:pt modelId="{8FBAFF1E-F1CD-4369-9F87-B9D7DB870D98}" type="pres">
      <dgm:prSet presAssocID="{81697766-5D06-4D45-9E08-997DF2113270}" presName="iconRect" presStyleLbl="node1" presStyleIdx="0" presStyleCnt="2" custLinFactX="-10172" custLinFactNeighborX="-100000" custLinFactNeighborY="-324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ily Calendar"/>
        </a:ext>
      </dgm:extLst>
    </dgm:pt>
    <dgm:pt modelId="{943AFB7A-ED0F-481F-AC49-9AD07442E92E}" type="pres">
      <dgm:prSet presAssocID="{81697766-5D06-4D45-9E08-997DF2113270}" presName="spaceRect" presStyleCnt="0"/>
      <dgm:spPr/>
    </dgm:pt>
    <dgm:pt modelId="{D96BB284-C434-4839-9AEF-B9E97D8CC3B2}" type="pres">
      <dgm:prSet presAssocID="{81697766-5D06-4D45-9E08-997DF2113270}" presName="textRect" presStyleLbl="revTx" presStyleIdx="0" presStyleCnt="2" custLinFactNeighborX="-45686" custLinFactNeighborY="-41040">
        <dgm:presLayoutVars>
          <dgm:chMax val="1"/>
          <dgm:chPref val="1"/>
        </dgm:presLayoutVars>
      </dgm:prSet>
      <dgm:spPr/>
    </dgm:pt>
    <dgm:pt modelId="{7E5B79F4-D524-4301-A24F-8243DEA0BFE0}" type="pres">
      <dgm:prSet presAssocID="{E9FA8E96-2B1F-4C0D-B180-AD277FB648FC}" presName="sibTrans" presStyleCnt="0"/>
      <dgm:spPr/>
    </dgm:pt>
    <dgm:pt modelId="{A3EEEAFA-2CAC-4A26-9209-395003E8922E}" type="pres">
      <dgm:prSet presAssocID="{DC769210-634C-463E-B170-84F41B97BD97}" presName="compNode" presStyleCnt="0"/>
      <dgm:spPr/>
    </dgm:pt>
    <dgm:pt modelId="{25147080-70F3-4EE8-B7D9-EB8246662A61}" type="pres">
      <dgm:prSet presAssocID="{DC769210-634C-463E-B170-84F41B97BD97}" presName="iconRect" presStyleLbl="node1" presStyleIdx="1" presStyleCnt="2" custLinFactX="32646" custLinFactNeighborX="100000" custLinFactNeighborY="37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A8C2DA56-A98F-4F43-94E6-FC7C1DCB7CA9}" type="pres">
      <dgm:prSet presAssocID="{DC769210-634C-463E-B170-84F41B97BD97}" presName="spaceRect" presStyleCnt="0"/>
      <dgm:spPr/>
    </dgm:pt>
    <dgm:pt modelId="{18FFA574-E2D8-4C92-ACE9-23194DCEE27C}" type="pres">
      <dgm:prSet presAssocID="{DC769210-634C-463E-B170-84F41B97BD97}" presName="textRect" presStyleLbl="revTx" presStyleIdx="1" presStyleCnt="2" custLinFactNeighborX="51623" custLinFactNeighborY="-27518">
        <dgm:presLayoutVars>
          <dgm:chMax val="1"/>
          <dgm:chPref val="1"/>
        </dgm:presLayoutVars>
      </dgm:prSet>
      <dgm:spPr/>
    </dgm:pt>
  </dgm:ptLst>
  <dgm:cxnLst>
    <dgm:cxn modelId="{DE7FB126-2731-4562-ADBD-6048F5566B5E}" srcId="{E0B92F89-74B4-4421-B9B6-A5110A44B93C}" destId="{DC769210-634C-463E-B170-84F41B97BD97}" srcOrd="1" destOrd="0" parTransId="{4CCF8907-9458-47E8-9B78-440B17CA3832}" sibTransId="{050F2331-2F4F-4C2E-9CA7-352EA44AD54B}"/>
    <dgm:cxn modelId="{F5763130-00DC-4034-8F3A-D14F4EF573EC}" type="presOf" srcId="{E0B92F89-74B4-4421-B9B6-A5110A44B93C}" destId="{4A66345B-1F2D-41BA-97E1-548F585A0C7E}" srcOrd="0" destOrd="0" presId="urn:microsoft.com/office/officeart/2018/2/layout/IconLabelList"/>
    <dgm:cxn modelId="{8C6F8B36-BC0C-4802-9D69-09EF5C45D1D6}" type="presOf" srcId="{81697766-5D06-4D45-9E08-997DF2113270}" destId="{D96BB284-C434-4839-9AEF-B9E97D8CC3B2}" srcOrd="0" destOrd="0" presId="urn:microsoft.com/office/officeart/2018/2/layout/IconLabelList"/>
    <dgm:cxn modelId="{BBFEA45E-85F3-4222-B23F-B0E5FEF4830F}" type="presOf" srcId="{DC769210-634C-463E-B170-84F41B97BD97}" destId="{18FFA574-E2D8-4C92-ACE9-23194DCEE27C}" srcOrd="0" destOrd="0" presId="urn:microsoft.com/office/officeart/2018/2/layout/IconLabelList"/>
    <dgm:cxn modelId="{B77D634C-0F09-4EF7-A665-9D2694D5B169}" srcId="{E0B92F89-74B4-4421-B9B6-A5110A44B93C}" destId="{81697766-5D06-4D45-9E08-997DF2113270}" srcOrd="0" destOrd="0" parTransId="{2FD5FD38-CB84-4BFF-A78A-846227F8EBCD}" sibTransId="{E9FA8E96-2B1F-4C0D-B180-AD277FB648FC}"/>
    <dgm:cxn modelId="{36127DC9-AB02-4EC3-860F-03CA0624F643}" type="presParOf" srcId="{4A66345B-1F2D-41BA-97E1-548F585A0C7E}" destId="{071CDBA1-0A95-48A5-98BC-92F23AA2F112}" srcOrd="0" destOrd="0" presId="urn:microsoft.com/office/officeart/2018/2/layout/IconLabelList"/>
    <dgm:cxn modelId="{DD20CE75-F192-44BE-A350-FA82FCC0BD99}" type="presParOf" srcId="{071CDBA1-0A95-48A5-98BC-92F23AA2F112}" destId="{8FBAFF1E-F1CD-4369-9F87-B9D7DB870D98}" srcOrd="0" destOrd="0" presId="urn:microsoft.com/office/officeart/2018/2/layout/IconLabelList"/>
    <dgm:cxn modelId="{7E401536-E000-48CE-B39D-C45C2EC0ADA2}" type="presParOf" srcId="{071CDBA1-0A95-48A5-98BC-92F23AA2F112}" destId="{943AFB7A-ED0F-481F-AC49-9AD07442E92E}" srcOrd="1" destOrd="0" presId="urn:microsoft.com/office/officeart/2018/2/layout/IconLabelList"/>
    <dgm:cxn modelId="{BA768F47-BCEF-4DBE-B395-0EEE499FB2B6}" type="presParOf" srcId="{071CDBA1-0A95-48A5-98BC-92F23AA2F112}" destId="{D96BB284-C434-4839-9AEF-B9E97D8CC3B2}" srcOrd="2" destOrd="0" presId="urn:microsoft.com/office/officeart/2018/2/layout/IconLabelList"/>
    <dgm:cxn modelId="{B9A64624-F898-43B4-99BE-F72DFF800699}" type="presParOf" srcId="{4A66345B-1F2D-41BA-97E1-548F585A0C7E}" destId="{7E5B79F4-D524-4301-A24F-8243DEA0BFE0}" srcOrd="1" destOrd="0" presId="urn:microsoft.com/office/officeart/2018/2/layout/IconLabelList"/>
    <dgm:cxn modelId="{092A5825-69D1-494E-9197-F2DF769744B7}" type="presParOf" srcId="{4A66345B-1F2D-41BA-97E1-548F585A0C7E}" destId="{A3EEEAFA-2CAC-4A26-9209-395003E8922E}" srcOrd="2" destOrd="0" presId="urn:microsoft.com/office/officeart/2018/2/layout/IconLabelList"/>
    <dgm:cxn modelId="{21EA89DC-BF05-4BEE-B63F-0A5AEE12CE2B}" type="presParOf" srcId="{A3EEEAFA-2CAC-4A26-9209-395003E8922E}" destId="{25147080-70F3-4EE8-B7D9-EB8246662A61}" srcOrd="0" destOrd="0" presId="urn:microsoft.com/office/officeart/2018/2/layout/IconLabelList"/>
    <dgm:cxn modelId="{0C0E7226-CB9D-4021-8FB7-E0C32BD53312}" type="presParOf" srcId="{A3EEEAFA-2CAC-4A26-9209-395003E8922E}" destId="{A8C2DA56-A98F-4F43-94E6-FC7C1DCB7CA9}" srcOrd="1" destOrd="0" presId="urn:microsoft.com/office/officeart/2018/2/layout/IconLabelList"/>
    <dgm:cxn modelId="{DB23FE11-6D4E-4B4E-80DD-D9572F26A9AA}" type="presParOf" srcId="{A3EEEAFA-2CAC-4A26-9209-395003E8922E}" destId="{18FFA574-E2D8-4C92-ACE9-23194DCEE27C}"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5BD21A2-075D-4D1B-B355-7AE366FD4F74}" type="doc">
      <dgm:prSet loTypeId="urn:microsoft.com/office/officeart/2005/8/layout/pyramid3" loCatId="pyramid" qsTypeId="urn:microsoft.com/office/officeart/2005/8/quickstyle/simple1" qsCatId="simple" csTypeId="urn:microsoft.com/office/officeart/2005/8/colors/accent1_4" csCatId="accent1" phldr="1"/>
      <dgm:spPr/>
    </dgm:pt>
    <dgm:pt modelId="{C0E68193-4752-486A-B40A-AFEC588A210C}">
      <dgm:prSet phldrT="[Tekst]"/>
      <dgm:spPr/>
      <dgm:t>
        <a:bodyPr/>
        <a:lstStyle/>
        <a:p>
          <a:r>
            <a:rPr lang="nb-NO"/>
            <a:t>Kunnskapsgrunnlag</a:t>
          </a:r>
        </a:p>
      </dgm:t>
    </dgm:pt>
    <dgm:pt modelId="{0DDCF312-19B7-416B-B457-76422E59866F}" type="parTrans" cxnId="{AB21DABE-4186-41A8-9A3A-DB9C7A1A8FD6}">
      <dgm:prSet/>
      <dgm:spPr/>
      <dgm:t>
        <a:bodyPr/>
        <a:lstStyle/>
        <a:p>
          <a:endParaRPr lang="nb-NO"/>
        </a:p>
      </dgm:t>
    </dgm:pt>
    <dgm:pt modelId="{C6070073-BFD9-4729-8FD3-9549124A6EEE}" type="sibTrans" cxnId="{AB21DABE-4186-41A8-9A3A-DB9C7A1A8FD6}">
      <dgm:prSet/>
      <dgm:spPr/>
      <dgm:t>
        <a:bodyPr/>
        <a:lstStyle/>
        <a:p>
          <a:endParaRPr lang="nb-NO"/>
        </a:p>
      </dgm:t>
    </dgm:pt>
    <dgm:pt modelId="{1B045EB6-CEA9-48F7-9659-3B9C74E22CBE}">
      <dgm:prSet phldrT="[Tekst]"/>
      <dgm:spPr/>
      <dgm:t>
        <a:bodyPr/>
        <a:lstStyle/>
        <a:p>
          <a:r>
            <a:rPr lang="nb-NO"/>
            <a:t>Regional planstrategi </a:t>
          </a:r>
        </a:p>
      </dgm:t>
    </dgm:pt>
    <dgm:pt modelId="{9384688B-983C-44CF-AFB1-13DA1279B388}" type="parTrans" cxnId="{E66B8FF8-E8B6-4BC4-B5A1-C5533EB19498}">
      <dgm:prSet/>
      <dgm:spPr/>
      <dgm:t>
        <a:bodyPr/>
        <a:lstStyle/>
        <a:p>
          <a:endParaRPr lang="nb-NO"/>
        </a:p>
      </dgm:t>
    </dgm:pt>
    <dgm:pt modelId="{F9129F5B-27AE-4207-B115-6ECFA6748339}" type="sibTrans" cxnId="{E66B8FF8-E8B6-4BC4-B5A1-C5533EB19498}">
      <dgm:prSet/>
      <dgm:spPr/>
      <dgm:t>
        <a:bodyPr/>
        <a:lstStyle/>
        <a:p>
          <a:endParaRPr lang="nb-NO"/>
        </a:p>
      </dgm:t>
    </dgm:pt>
    <dgm:pt modelId="{DC61D90E-C96A-4237-8617-D2CF21C50577}">
      <dgm:prSet phldrT="[Tekst]"/>
      <dgm:spPr/>
      <dgm:t>
        <a:bodyPr/>
        <a:lstStyle/>
        <a:p>
          <a:r>
            <a:rPr lang="nb-NO"/>
            <a:t>Kulturstrategi</a:t>
          </a:r>
        </a:p>
      </dgm:t>
    </dgm:pt>
    <dgm:pt modelId="{61341703-07BB-4D51-BBB5-A7CFE75BE790}" type="parTrans" cxnId="{373570D0-C1C7-4E2C-9B59-DE6DBEA6C556}">
      <dgm:prSet/>
      <dgm:spPr/>
      <dgm:t>
        <a:bodyPr/>
        <a:lstStyle/>
        <a:p>
          <a:endParaRPr lang="nb-NO"/>
        </a:p>
      </dgm:t>
    </dgm:pt>
    <dgm:pt modelId="{930514C2-AABE-4A75-9E50-9DC124156097}" type="sibTrans" cxnId="{373570D0-C1C7-4E2C-9B59-DE6DBEA6C556}">
      <dgm:prSet/>
      <dgm:spPr/>
      <dgm:t>
        <a:bodyPr/>
        <a:lstStyle/>
        <a:p>
          <a:endParaRPr lang="nb-NO"/>
        </a:p>
      </dgm:t>
    </dgm:pt>
    <dgm:pt modelId="{3A3025A1-B4AE-4250-B2E6-56C8AF150B7C}">
      <dgm:prSet phldrT="[Tekst]"/>
      <dgm:spPr/>
      <dgm:t>
        <a:bodyPr/>
        <a:lstStyle/>
        <a:p>
          <a:endParaRPr lang="nb-NO"/>
        </a:p>
      </dgm:t>
    </dgm:pt>
    <dgm:pt modelId="{09B709B3-E9CC-4822-940D-A42296EF2145}" type="parTrans" cxnId="{55DC9D61-24E0-4C4C-A34C-95D8AF1669FE}">
      <dgm:prSet/>
      <dgm:spPr/>
      <dgm:t>
        <a:bodyPr/>
        <a:lstStyle/>
        <a:p>
          <a:endParaRPr lang="nb-NO"/>
        </a:p>
      </dgm:t>
    </dgm:pt>
    <dgm:pt modelId="{6F6D7F31-68B0-4F2B-8C96-F79148C7470C}" type="sibTrans" cxnId="{55DC9D61-24E0-4C4C-A34C-95D8AF1669FE}">
      <dgm:prSet/>
      <dgm:spPr/>
      <dgm:t>
        <a:bodyPr/>
        <a:lstStyle/>
        <a:p>
          <a:endParaRPr lang="nb-NO"/>
        </a:p>
      </dgm:t>
    </dgm:pt>
    <dgm:pt modelId="{1744C15D-6499-49E5-9FA2-65716337C93A}" type="pres">
      <dgm:prSet presAssocID="{05BD21A2-075D-4D1B-B355-7AE366FD4F74}" presName="Name0" presStyleCnt="0">
        <dgm:presLayoutVars>
          <dgm:dir/>
          <dgm:animLvl val="lvl"/>
          <dgm:resizeHandles val="exact"/>
        </dgm:presLayoutVars>
      </dgm:prSet>
      <dgm:spPr/>
    </dgm:pt>
    <dgm:pt modelId="{0466B464-8933-4D59-8F0C-6254A15D46A6}" type="pres">
      <dgm:prSet presAssocID="{C0E68193-4752-486A-B40A-AFEC588A210C}" presName="Name8" presStyleCnt="0"/>
      <dgm:spPr/>
    </dgm:pt>
    <dgm:pt modelId="{DC13BDC5-62EB-4D64-AC7B-AE5765E8A7C8}" type="pres">
      <dgm:prSet presAssocID="{C0E68193-4752-486A-B40A-AFEC588A210C}" presName="level" presStyleLbl="node1" presStyleIdx="0" presStyleCnt="4">
        <dgm:presLayoutVars>
          <dgm:chMax val="1"/>
          <dgm:bulletEnabled val="1"/>
        </dgm:presLayoutVars>
      </dgm:prSet>
      <dgm:spPr/>
    </dgm:pt>
    <dgm:pt modelId="{CE029929-51BB-425D-A75A-416EA8BA7094}" type="pres">
      <dgm:prSet presAssocID="{C0E68193-4752-486A-B40A-AFEC588A210C}" presName="levelTx" presStyleLbl="revTx" presStyleIdx="0" presStyleCnt="0">
        <dgm:presLayoutVars>
          <dgm:chMax val="1"/>
          <dgm:bulletEnabled val="1"/>
        </dgm:presLayoutVars>
      </dgm:prSet>
      <dgm:spPr/>
    </dgm:pt>
    <dgm:pt modelId="{8724EFFE-B5DF-4901-B45E-24787D121991}" type="pres">
      <dgm:prSet presAssocID="{1B045EB6-CEA9-48F7-9659-3B9C74E22CBE}" presName="Name8" presStyleCnt="0"/>
      <dgm:spPr/>
    </dgm:pt>
    <dgm:pt modelId="{91DF5A55-9817-43FC-B3E4-3A38F2F8F273}" type="pres">
      <dgm:prSet presAssocID="{1B045EB6-CEA9-48F7-9659-3B9C74E22CBE}" presName="level" presStyleLbl="node1" presStyleIdx="1" presStyleCnt="4">
        <dgm:presLayoutVars>
          <dgm:chMax val="1"/>
          <dgm:bulletEnabled val="1"/>
        </dgm:presLayoutVars>
      </dgm:prSet>
      <dgm:spPr/>
    </dgm:pt>
    <dgm:pt modelId="{E47DE3AD-AF5E-4FE1-8E8E-41C09058E924}" type="pres">
      <dgm:prSet presAssocID="{1B045EB6-CEA9-48F7-9659-3B9C74E22CBE}" presName="levelTx" presStyleLbl="revTx" presStyleIdx="0" presStyleCnt="0">
        <dgm:presLayoutVars>
          <dgm:chMax val="1"/>
          <dgm:bulletEnabled val="1"/>
        </dgm:presLayoutVars>
      </dgm:prSet>
      <dgm:spPr/>
    </dgm:pt>
    <dgm:pt modelId="{FDB77C2C-CFB8-48E1-B207-1FF14C147D42}" type="pres">
      <dgm:prSet presAssocID="{DC61D90E-C96A-4237-8617-D2CF21C50577}" presName="Name8" presStyleCnt="0"/>
      <dgm:spPr/>
    </dgm:pt>
    <dgm:pt modelId="{2FC7CB41-0EAF-42EB-B81E-96B62D72AEFB}" type="pres">
      <dgm:prSet presAssocID="{DC61D90E-C96A-4237-8617-D2CF21C50577}" presName="level" presStyleLbl="node1" presStyleIdx="2" presStyleCnt="4">
        <dgm:presLayoutVars>
          <dgm:chMax val="1"/>
          <dgm:bulletEnabled val="1"/>
        </dgm:presLayoutVars>
      </dgm:prSet>
      <dgm:spPr/>
    </dgm:pt>
    <dgm:pt modelId="{04C95501-D1BE-4D92-AEDF-D75FEE19A187}" type="pres">
      <dgm:prSet presAssocID="{DC61D90E-C96A-4237-8617-D2CF21C50577}" presName="levelTx" presStyleLbl="revTx" presStyleIdx="0" presStyleCnt="0">
        <dgm:presLayoutVars>
          <dgm:chMax val="1"/>
          <dgm:bulletEnabled val="1"/>
        </dgm:presLayoutVars>
      </dgm:prSet>
      <dgm:spPr/>
    </dgm:pt>
    <dgm:pt modelId="{8479C28A-BEAC-4E7E-AC63-143156B08404}" type="pres">
      <dgm:prSet presAssocID="{3A3025A1-B4AE-4250-B2E6-56C8AF150B7C}" presName="Name8" presStyleCnt="0"/>
      <dgm:spPr/>
    </dgm:pt>
    <dgm:pt modelId="{4E2699FC-3375-4A0A-B4A5-2DF6B19F4012}" type="pres">
      <dgm:prSet presAssocID="{3A3025A1-B4AE-4250-B2E6-56C8AF150B7C}" presName="level" presStyleLbl="node1" presStyleIdx="3" presStyleCnt="4">
        <dgm:presLayoutVars>
          <dgm:chMax val="1"/>
          <dgm:bulletEnabled val="1"/>
        </dgm:presLayoutVars>
      </dgm:prSet>
      <dgm:spPr/>
    </dgm:pt>
    <dgm:pt modelId="{8A340BFC-0DE1-4212-B69B-45174B5083FF}" type="pres">
      <dgm:prSet presAssocID="{3A3025A1-B4AE-4250-B2E6-56C8AF150B7C}" presName="levelTx" presStyleLbl="revTx" presStyleIdx="0" presStyleCnt="0">
        <dgm:presLayoutVars>
          <dgm:chMax val="1"/>
          <dgm:bulletEnabled val="1"/>
        </dgm:presLayoutVars>
      </dgm:prSet>
      <dgm:spPr/>
    </dgm:pt>
  </dgm:ptLst>
  <dgm:cxnLst>
    <dgm:cxn modelId="{CAA2E40C-1665-4B21-A9BA-138FFB61F579}" type="presOf" srcId="{DC61D90E-C96A-4237-8617-D2CF21C50577}" destId="{04C95501-D1BE-4D92-AEDF-D75FEE19A187}" srcOrd="1" destOrd="0" presId="urn:microsoft.com/office/officeart/2005/8/layout/pyramid3"/>
    <dgm:cxn modelId="{55DC9D61-24E0-4C4C-A34C-95D8AF1669FE}" srcId="{05BD21A2-075D-4D1B-B355-7AE366FD4F74}" destId="{3A3025A1-B4AE-4250-B2E6-56C8AF150B7C}" srcOrd="3" destOrd="0" parTransId="{09B709B3-E9CC-4822-940D-A42296EF2145}" sibTransId="{6F6D7F31-68B0-4F2B-8C96-F79148C7470C}"/>
    <dgm:cxn modelId="{A199F662-A1A2-4985-9581-0D9E9A6CDCF9}" type="presOf" srcId="{3A3025A1-B4AE-4250-B2E6-56C8AF150B7C}" destId="{4E2699FC-3375-4A0A-B4A5-2DF6B19F4012}" srcOrd="0" destOrd="0" presId="urn:microsoft.com/office/officeart/2005/8/layout/pyramid3"/>
    <dgm:cxn modelId="{30494C4D-1BE4-4AC1-94F0-3E31A158D13D}" type="presOf" srcId="{C0E68193-4752-486A-B40A-AFEC588A210C}" destId="{DC13BDC5-62EB-4D64-AC7B-AE5765E8A7C8}" srcOrd="0" destOrd="0" presId="urn:microsoft.com/office/officeart/2005/8/layout/pyramid3"/>
    <dgm:cxn modelId="{A3502595-BFBA-4B65-9A6C-13551D2BBD11}" type="presOf" srcId="{1B045EB6-CEA9-48F7-9659-3B9C74E22CBE}" destId="{E47DE3AD-AF5E-4FE1-8E8E-41C09058E924}" srcOrd="1" destOrd="0" presId="urn:microsoft.com/office/officeart/2005/8/layout/pyramid3"/>
    <dgm:cxn modelId="{AB21DABE-4186-41A8-9A3A-DB9C7A1A8FD6}" srcId="{05BD21A2-075D-4D1B-B355-7AE366FD4F74}" destId="{C0E68193-4752-486A-B40A-AFEC588A210C}" srcOrd="0" destOrd="0" parTransId="{0DDCF312-19B7-416B-B457-76422E59866F}" sibTransId="{C6070073-BFD9-4729-8FD3-9549124A6EEE}"/>
    <dgm:cxn modelId="{B438E7C5-D162-4821-B606-763E461B3390}" type="presOf" srcId="{05BD21A2-075D-4D1B-B355-7AE366FD4F74}" destId="{1744C15D-6499-49E5-9FA2-65716337C93A}" srcOrd="0" destOrd="0" presId="urn:microsoft.com/office/officeart/2005/8/layout/pyramid3"/>
    <dgm:cxn modelId="{373570D0-C1C7-4E2C-9B59-DE6DBEA6C556}" srcId="{05BD21A2-075D-4D1B-B355-7AE366FD4F74}" destId="{DC61D90E-C96A-4237-8617-D2CF21C50577}" srcOrd="2" destOrd="0" parTransId="{61341703-07BB-4D51-BBB5-A7CFE75BE790}" sibTransId="{930514C2-AABE-4A75-9E50-9DC124156097}"/>
    <dgm:cxn modelId="{AFD3E1DF-11E8-4EBF-9FC3-7CF313512284}" type="presOf" srcId="{3A3025A1-B4AE-4250-B2E6-56C8AF150B7C}" destId="{8A340BFC-0DE1-4212-B69B-45174B5083FF}" srcOrd="1" destOrd="0" presId="urn:microsoft.com/office/officeart/2005/8/layout/pyramid3"/>
    <dgm:cxn modelId="{F09E77F0-87FA-41CD-B761-07A83084957D}" type="presOf" srcId="{C0E68193-4752-486A-B40A-AFEC588A210C}" destId="{CE029929-51BB-425D-A75A-416EA8BA7094}" srcOrd="1" destOrd="0" presId="urn:microsoft.com/office/officeart/2005/8/layout/pyramid3"/>
    <dgm:cxn modelId="{D2F1C1F4-2BC1-4D19-A0CC-FDCFE3229AAC}" type="presOf" srcId="{1B045EB6-CEA9-48F7-9659-3B9C74E22CBE}" destId="{91DF5A55-9817-43FC-B3E4-3A38F2F8F273}" srcOrd="0" destOrd="0" presId="urn:microsoft.com/office/officeart/2005/8/layout/pyramid3"/>
    <dgm:cxn modelId="{E66B8FF8-E8B6-4BC4-B5A1-C5533EB19498}" srcId="{05BD21A2-075D-4D1B-B355-7AE366FD4F74}" destId="{1B045EB6-CEA9-48F7-9659-3B9C74E22CBE}" srcOrd="1" destOrd="0" parTransId="{9384688B-983C-44CF-AFB1-13DA1279B388}" sibTransId="{F9129F5B-27AE-4207-B115-6ECFA6748339}"/>
    <dgm:cxn modelId="{BB2887FD-6054-4737-A3F0-B3C49643A2D6}" type="presOf" srcId="{DC61D90E-C96A-4237-8617-D2CF21C50577}" destId="{2FC7CB41-0EAF-42EB-B81E-96B62D72AEFB}" srcOrd="0" destOrd="0" presId="urn:microsoft.com/office/officeart/2005/8/layout/pyramid3"/>
    <dgm:cxn modelId="{5EA961DD-3A2E-44AB-AFCC-5C9C4BBF0034}" type="presParOf" srcId="{1744C15D-6499-49E5-9FA2-65716337C93A}" destId="{0466B464-8933-4D59-8F0C-6254A15D46A6}" srcOrd="0" destOrd="0" presId="urn:microsoft.com/office/officeart/2005/8/layout/pyramid3"/>
    <dgm:cxn modelId="{E4992CF7-BD9A-45CC-941E-D74F9C7951A3}" type="presParOf" srcId="{0466B464-8933-4D59-8F0C-6254A15D46A6}" destId="{DC13BDC5-62EB-4D64-AC7B-AE5765E8A7C8}" srcOrd="0" destOrd="0" presId="urn:microsoft.com/office/officeart/2005/8/layout/pyramid3"/>
    <dgm:cxn modelId="{7815843F-16B5-465D-9364-4639BB91BA73}" type="presParOf" srcId="{0466B464-8933-4D59-8F0C-6254A15D46A6}" destId="{CE029929-51BB-425D-A75A-416EA8BA7094}" srcOrd="1" destOrd="0" presId="urn:microsoft.com/office/officeart/2005/8/layout/pyramid3"/>
    <dgm:cxn modelId="{833A3783-66A7-4CC7-8AF3-339951295BB8}" type="presParOf" srcId="{1744C15D-6499-49E5-9FA2-65716337C93A}" destId="{8724EFFE-B5DF-4901-B45E-24787D121991}" srcOrd="1" destOrd="0" presId="urn:microsoft.com/office/officeart/2005/8/layout/pyramid3"/>
    <dgm:cxn modelId="{18D93EAA-824B-463C-88B1-D31608161AD2}" type="presParOf" srcId="{8724EFFE-B5DF-4901-B45E-24787D121991}" destId="{91DF5A55-9817-43FC-B3E4-3A38F2F8F273}" srcOrd="0" destOrd="0" presId="urn:microsoft.com/office/officeart/2005/8/layout/pyramid3"/>
    <dgm:cxn modelId="{B3F293CA-1852-4976-B3C1-36FDDD772C36}" type="presParOf" srcId="{8724EFFE-B5DF-4901-B45E-24787D121991}" destId="{E47DE3AD-AF5E-4FE1-8E8E-41C09058E924}" srcOrd="1" destOrd="0" presId="urn:microsoft.com/office/officeart/2005/8/layout/pyramid3"/>
    <dgm:cxn modelId="{71CAD0CD-9D10-4EDA-85FB-080CB358CE4C}" type="presParOf" srcId="{1744C15D-6499-49E5-9FA2-65716337C93A}" destId="{FDB77C2C-CFB8-48E1-B207-1FF14C147D42}" srcOrd="2" destOrd="0" presId="urn:microsoft.com/office/officeart/2005/8/layout/pyramid3"/>
    <dgm:cxn modelId="{1EB60595-ADE3-4F4A-83BF-2A633CE645FB}" type="presParOf" srcId="{FDB77C2C-CFB8-48E1-B207-1FF14C147D42}" destId="{2FC7CB41-0EAF-42EB-B81E-96B62D72AEFB}" srcOrd="0" destOrd="0" presId="urn:microsoft.com/office/officeart/2005/8/layout/pyramid3"/>
    <dgm:cxn modelId="{EAFE3CC5-6EAD-4871-8975-F7D9CBBAC19A}" type="presParOf" srcId="{FDB77C2C-CFB8-48E1-B207-1FF14C147D42}" destId="{04C95501-D1BE-4D92-AEDF-D75FEE19A187}" srcOrd="1" destOrd="0" presId="urn:microsoft.com/office/officeart/2005/8/layout/pyramid3"/>
    <dgm:cxn modelId="{8EDC07F6-17E6-414C-9AF1-F96D9BF037F4}" type="presParOf" srcId="{1744C15D-6499-49E5-9FA2-65716337C93A}" destId="{8479C28A-BEAC-4E7E-AC63-143156B08404}" srcOrd="3" destOrd="0" presId="urn:microsoft.com/office/officeart/2005/8/layout/pyramid3"/>
    <dgm:cxn modelId="{F777B471-2DBA-49B9-BE44-155A46352202}" type="presParOf" srcId="{8479C28A-BEAC-4E7E-AC63-143156B08404}" destId="{4E2699FC-3375-4A0A-B4A5-2DF6B19F4012}" srcOrd="0" destOrd="0" presId="urn:microsoft.com/office/officeart/2005/8/layout/pyramid3"/>
    <dgm:cxn modelId="{D496C699-DE62-46E1-8312-64853CE67378}" type="presParOf" srcId="{8479C28A-BEAC-4E7E-AC63-143156B08404}" destId="{8A340BFC-0DE1-4212-B69B-45174B5083FF}"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02FF0CA-A8ED-454A-8341-0CD6C57DD3A2}" type="doc">
      <dgm:prSet loTypeId="urn:microsoft.com/office/officeart/2005/8/layout/venn1" loCatId="relationship" qsTypeId="urn:microsoft.com/office/officeart/2005/8/quickstyle/simple3" qsCatId="simple" csTypeId="urn:microsoft.com/office/officeart/2005/8/colors/accent1_2" csCatId="accent1" phldr="1"/>
      <dgm:spPr/>
    </dgm:pt>
    <dgm:pt modelId="{D90ECD84-A5A5-4FE9-986A-AEB29D996AF4}">
      <dgm:prSet phldrT="[Tekst]"/>
      <dgm:spPr/>
      <dgm:t>
        <a:bodyPr/>
        <a:lstStyle/>
        <a:p>
          <a:r>
            <a:rPr lang="nb-NO" b="1"/>
            <a:t>Fylkespolitikere</a:t>
          </a:r>
        </a:p>
      </dgm:t>
    </dgm:pt>
    <dgm:pt modelId="{0BB42F45-88FC-41EB-B317-2E9267965C73}" type="parTrans" cxnId="{E31C846C-CAD5-4EFE-BE2A-272C996B83F1}">
      <dgm:prSet/>
      <dgm:spPr/>
      <dgm:t>
        <a:bodyPr/>
        <a:lstStyle/>
        <a:p>
          <a:endParaRPr lang="nb-NO"/>
        </a:p>
      </dgm:t>
    </dgm:pt>
    <dgm:pt modelId="{30331234-6A36-4C3C-96C4-B109018F0210}" type="sibTrans" cxnId="{E31C846C-CAD5-4EFE-BE2A-272C996B83F1}">
      <dgm:prSet/>
      <dgm:spPr/>
      <dgm:t>
        <a:bodyPr/>
        <a:lstStyle/>
        <a:p>
          <a:endParaRPr lang="nb-NO"/>
        </a:p>
      </dgm:t>
    </dgm:pt>
    <dgm:pt modelId="{2C2E1261-62E4-4D1C-8E6E-03498C86F9A2}">
      <dgm:prSet phldrT="[Tekst]"/>
      <dgm:spPr>
        <a:solidFill>
          <a:schemeClr val="accent3">
            <a:lumMod val="75000"/>
          </a:schemeClr>
        </a:solidFill>
      </dgm:spPr>
      <dgm:t>
        <a:bodyPr/>
        <a:lstStyle/>
        <a:p>
          <a:r>
            <a:rPr lang="nb-NO" b="1"/>
            <a:t>kommuner og eksterne kulturaktører</a:t>
          </a:r>
        </a:p>
      </dgm:t>
    </dgm:pt>
    <dgm:pt modelId="{6AFDC810-2044-4173-912E-8545BEFC0972}" type="parTrans" cxnId="{D20F2C3F-58BD-4568-8554-35C737B2410B}">
      <dgm:prSet/>
      <dgm:spPr/>
      <dgm:t>
        <a:bodyPr/>
        <a:lstStyle/>
        <a:p>
          <a:endParaRPr lang="nb-NO"/>
        </a:p>
      </dgm:t>
    </dgm:pt>
    <dgm:pt modelId="{E5719F53-0D16-4EE2-A4CE-37F3AC8DECF2}" type="sibTrans" cxnId="{D20F2C3F-58BD-4568-8554-35C737B2410B}">
      <dgm:prSet/>
      <dgm:spPr/>
      <dgm:t>
        <a:bodyPr/>
        <a:lstStyle/>
        <a:p>
          <a:endParaRPr lang="nb-NO"/>
        </a:p>
      </dgm:t>
    </dgm:pt>
    <dgm:pt modelId="{2777C36C-B3C1-4B7C-B08A-2C2FA47A9B3F}">
      <dgm:prSet phldrT="[Tekst]"/>
      <dgm:spPr/>
      <dgm:t>
        <a:bodyPr/>
        <a:lstStyle/>
        <a:p>
          <a:r>
            <a:rPr lang="nb-NO" b="1"/>
            <a:t>ansatte i administrasjonen</a:t>
          </a:r>
        </a:p>
      </dgm:t>
    </dgm:pt>
    <dgm:pt modelId="{649B0617-58F0-49C4-8561-28E3FFF328D9}" type="parTrans" cxnId="{A9AE4DED-A84B-4E7F-9DD6-94E4504BD49E}">
      <dgm:prSet/>
      <dgm:spPr/>
      <dgm:t>
        <a:bodyPr/>
        <a:lstStyle/>
        <a:p>
          <a:endParaRPr lang="nb-NO"/>
        </a:p>
      </dgm:t>
    </dgm:pt>
    <dgm:pt modelId="{47CEC265-4BBD-4E7A-8751-64B92C9B17D3}" type="sibTrans" cxnId="{A9AE4DED-A84B-4E7F-9DD6-94E4504BD49E}">
      <dgm:prSet/>
      <dgm:spPr/>
      <dgm:t>
        <a:bodyPr/>
        <a:lstStyle/>
        <a:p>
          <a:endParaRPr lang="nb-NO"/>
        </a:p>
      </dgm:t>
    </dgm:pt>
    <dgm:pt modelId="{9FBF81E8-3FDE-4B8A-9980-6CA853F82C59}" type="pres">
      <dgm:prSet presAssocID="{C02FF0CA-A8ED-454A-8341-0CD6C57DD3A2}" presName="compositeShape" presStyleCnt="0">
        <dgm:presLayoutVars>
          <dgm:chMax val="7"/>
          <dgm:dir/>
          <dgm:resizeHandles val="exact"/>
        </dgm:presLayoutVars>
      </dgm:prSet>
      <dgm:spPr/>
    </dgm:pt>
    <dgm:pt modelId="{1EC885A4-AECD-4EA1-943F-66BB7A0EA956}" type="pres">
      <dgm:prSet presAssocID="{D90ECD84-A5A5-4FE9-986A-AEB29D996AF4}" presName="circ1" presStyleLbl="vennNode1" presStyleIdx="0" presStyleCnt="3" custLinFactNeighborY="-2083"/>
      <dgm:spPr/>
    </dgm:pt>
    <dgm:pt modelId="{F2B41D4A-9B38-4411-B821-17ECAEDCFE2A}" type="pres">
      <dgm:prSet presAssocID="{D90ECD84-A5A5-4FE9-986A-AEB29D996AF4}" presName="circ1Tx" presStyleLbl="revTx" presStyleIdx="0" presStyleCnt="0">
        <dgm:presLayoutVars>
          <dgm:chMax val="0"/>
          <dgm:chPref val="0"/>
          <dgm:bulletEnabled val="1"/>
        </dgm:presLayoutVars>
      </dgm:prSet>
      <dgm:spPr/>
    </dgm:pt>
    <dgm:pt modelId="{35C84281-20EE-47CD-8ADE-58E0C199E719}" type="pres">
      <dgm:prSet presAssocID="{2C2E1261-62E4-4D1C-8E6E-03498C86F9A2}" presName="circ2" presStyleLbl="vennNode1" presStyleIdx="1" presStyleCnt="3"/>
      <dgm:spPr/>
    </dgm:pt>
    <dgm:pt modelId="{BDD4D1BB-AF45-4773-ACC3-59146802C691}" type="pres">
      <dgm:prSet presAssocID="{2C2E1261-62E4-4D1C-8E6E-03498C86F9A2}" presName="circ2Tx" presStyleLbl="revTx" presStyleIdx="0" presStyleCnt="0">
        <dgm:presLayoutVars>
          <dgm:chMax val="0"/>
          <dgm:chPref val="0"/>
          <dgm:bulletEnabled val="1"/>
        </dgm:presLayoutVars>
      </dgm:prSet>
      <dgm:spPr/>
    </dgm:pt>
    <dgm:pt modelId="{9BBE525B-2983-43A0-B7BE-6A4C9114B6E1}" type="pres">
      <dgm:prSet presAssocID="{2777C36C-B3C1-4B7C-B08A-2C2FA47A9B3F}" presName="circ3" presStyleLbl="vennNode1" presStyleIdx="2" presStyleCnt="3"/>
      <dgm:spPr/>
    </dgm:pt>
    <dgm:pt modelId="{75E7B4F2-74DB-466F-94ED-F8387C8FCAA3}" type="pres">
      <dgm:prSet presAssocID="{2777C36C-B3C1-4B7C-B08A-2C2FA47A9B3F}" presName="circ3Tx" presStyleLbl="revTx" presStyleIdx="0" presStyleCnt="0">
        <dgm:presLayoutVars>
          <dgm:chMax val="0"/>
          <dgm:chPref val="0"/>
          <dgm:bulletEnabled val="1"/>
        </dgm:presLayoutVars>
      </dgm:prSet>
      <dgm:spPr/>
    </dgm:pt>
  </dgm:ptLst>
  <dgm:cxnLst>
    <dgm:cxn modelId="{C8D6DC2C-DD82-4F76-9420-218DFDB23495}" type="presOf" srcId="{D90ECD84-A5A5-4FE9-986A-AEB29D996AF4}" destId="{F2B41D4A-9B38-4411-B821-17ECAEDCFE2A}" srcOrd="1" destOrd="0" presId="urn:microsoft.com/office/officeart/2005/8/layout/venn1"/>
    <dgm:cxn modelId="{D20F2C3F-58BD-4568-8554-35C737B2410B}" srcId="{C02FF0CA-A8ED-454A-8341-0CD6C57DD3A2}" destId="{2C2E1261-62E4-4D1C-8E6E-03498C86F9A2}" srcOrd="1" destOrd="0" parTransId="{6AFDC810-2044-4173-912E-8545BEFC0972}" sibTransId="{E5719F53-0D16-4EE2-A4CE-37F3AC8DECF2}"/>
    <dgm:cxn modelId="{8D97D644-A0D3-49C5-85D2-4F04B2795371}" type="presOf" srcId="{2C2E1261-62E4-4D1C-8E6E-03498C86F9A2}" destId="{35C84281-20EE-47CD-8ADE-58E0C199E719}" srcOrd="0" destOrd="0" presId="urn:microsoft.com/office/officeart/2005/8/layout/venn1"/>
    <dgm:cxn modelId="{53562D69-8E32-41A3-AE3B-1476B79D2254}" type="presOf" srcId="{2C2E1261-62E4-4D1C-8E6E-03498C86F9A2}" destId="{BDD4D1BB-AF45-4773-ACC3-59146802C691}" srcOrd="1" destOrd="0" presId="urn:microsoft.com/office/officeart/2005/8/layout/venn1"/>
    <dgm:cxn modelId="{E31C846C-CAD5-4EFE-BE2A-272C996B83F1}" srcId="{C02FF0CA-A8ED-454A-8341-0CD6C57DD3A2}" destId="{D90ECD84-A5A5-4FE9-986A-AEB29D996AF4}" srcOrd="0" destOrd="0" parTransId="{0BB42F45-88FC-41EB-B317-2E9267965C73}" sibTransId="{30331234-6A36-4C3C-96C4-B109018F0210}"/>
    <dgm:cxn modelId="{ADFF6973-E082-42A3-8EA9-C019A96CC538}" type="presOf" srcId="{2777C36C-B3C1-4B7C-B08A-2C2FA47A9B3F}" destId="{9BBE525B-2983-43A0-B7BE-6A4C9114B6E1}" srcOrd="0" destOrd="0" presId="urn:microsoft.com/office/officeart/2005/8/layout/venn1"/>
    <dgm:cxn modelId="{8236FD5A-C145-4C0F-A12B-60E550CC8703}" type="presOf" srcId="{D90ECD84-A5A5-4FE9-986A-AEB29D996AF4}" destId="{1EC885A4-AECD-4EA1-943F-66BB7A0EA956}" srcOrd="0" destOrd="0" presId="urn:microsoft.com/office/officeart/2005/8/layout/venn1"/>
    <dgm:cxn modelId="{A5CA2C8C-5259-4A2C-A351-68FE4A3EF176}" type="presOf" srcId="{2777C36C-B3C1-4B7C-B08A-2C2FA47A9B3F}" destId="{75E7B4F2-74DB-466F-94ED-F8387C8FCAA3}" srcOrd="1" destOrd="0" presId="urn:microsoft.com/office/officeart/2005/8/layout/venn1"/>
    <dgm:cxn modelId="{BEA11FA9-D02C-4341-B677-AAC520E100A7}" type="presOf" srcId="{C02FF0CA-A8ED-454A-8341-0CD6C57DD3A2}" destId="{9FBF81E8-3FDE-4B8A-9980-6CA853F82C59}" srcOrd="0" destOrd="0" presId="urn:microsoft.com/office/officeart/2005/8/layout/venn1"/>
    <dgm:cxn modelId="{A9AE4DED-A84B-4E7F-9DD6-94E4504BD49E}" srcId="{C02FF0CA-A8ED-454A-8341-0CD6C57DD3A2}" destId="{2777C36C-B3C1-4B7C-B08A-2C2FA47A9B3F}" srcOrd="2" destOrd="0" parTransId="{649B0617-58F0-49C4-8561-28E3FFF328D9}" sibTransId="{47CEC265-4BBD-4E7A-8751-64B92C9B17D3}"/>
    <dgm:cxn modelId="{1BE65212-4AD8-416C-A144-437928A2FDE7}" type="presParOf" srcId="{9FBF81E8-3FDE-4B8A-9980-6CA853F82C59}" destId="{1EC885A4-AECD-4EA1-943F-66BB7A0EA956}" srcOrd="0" destOrd="0" presId="urn:microsoft.com/office/officeart/2005/8/layout/venn1"/>
    <dgm:cxn modelId="{961881CE-397A-4B26-93DF-2B2A62756973}" type="presParOf" srcId="{9FBF81E8-3FDE-4B8A-9980-6CA853F82C59}" destId="{F2B41D4A-9B38-4411-B821-17ECAEDCFE2A}" srcOrd="1" destOrd="0" presId="urn:microsoft.com/office/officeart/2005/8/layout/venn1"/>
    <dgm:cxn modelId="{29879B10-8C9C-44FD-AA87-E93B1A6A709D}" type="presParOf" srcId="{9FBF81E8-3FDE-4B8A-9980-6CA853F82C59}" destId="{35C84281-20EE-47CD-8ADE-58E0C199E719}" srcOrd="2" destOrd="0" presId="urn:microsoft.com/office/officeart/2005/8/layout/venn1"/>
    <dgm:cxn modelId="{E52D4F09-0456-46FE-9D39-E4C7250D0070}" type="presParOf" srcId="{9FBF81E8-3FDE-4B8A-9980-6CA853F82C59}" destId="{BDD4D1BB-AF45-4773-ACC3-59146802C691}" srcOrd="3" destOrd="0" presId="urn:microsoft.com/office/officeart/2005/8/layout/venn1"/>
    <dgm:cxn modelId="{FE67AB6E-C04A-4506-966E-C67D63968ABB}" type="presParOf" srcId="{9FBF81E8-3FDE-4B8A-9980-6CA853F82C59}" destId="{9BBE525B-2983-43A0-B7BE-6A4C9114B6E1}" srcOrd="4" destOrd="0" presId="urn:microsoft.com/office/officeart/2005/8/layout/venn1"/>
    <dgm:cxn modelId="{7232335B-DFDF-492C-8676-A6ADF850DBFC}" type="presParOf" srcId="{9FBF81E8-3FDE-4B8A-9980-6CA853F82C59}" destId="{75E7B4F2-74DB-466F-94ED-F8387C8FCAA3}"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A563FCC-B7B6-4D3C-BEE4-1C0C4C12D5E2}" type="doc">
      <dgm:prSet loTypeId="urn:microsoft.com/office/officeart/2005/8/layout/hierarchy4" loCatId="hierarchy" qsTypeId="urn:microsoft.com/office/officeart/2005/8/quickstyle/simple2" qsCatId="simple" csTypeId="urn:microsoft.com/office/officeart/2005/8/colors/accent1_4" csCatId="accent1" phldr="1"/>
      <dgm:spPr/>
      <dgm:t>
        <a:bodyPr/>
        <a:lstStyle/>
        <a:p>
          <a:endParaRPr lang="nb-NO"/>
        </a:p>
      </dgm:t>
    </dgm:pt>
    <dgm:pt modelId="{FA789690-765A-44A4-BBAF-2ECE8DB0F916}">
      <dgm:prSet phldrT="[Tekst]"/>
      <dgm:spPr/>
      <dgm:t>
        <a:bodyPr/>
        <a:lstStyle/>
        <a:p>
          <a:r>
            <a:rPr lang="nb-NO"/>
            <a:t>Hovedtema</a:t>
          </a:r>
        </a:p>
      </dgm:t>
    </dgm:pt>
    <dgm:pt modelId="{C3D6652C-D9B5-4447-BC9C-F4AB787F426C}" type="parTrans" cxnId="{6945E5B3-F97C-469F-BB87-D1962FE21307}">
      <dgm:prSet/>
      <dgm:spPr/>
      <dgm:t>
        <a:bodyPr/>
        <a:lstStyle/>
        <a:p>
          <a:endParaRPr lang="nb-NO"/>
        </a:p>
      </dgm:t>
    </dgm:pt>
    <dgm:pt modelId="{B8E7376B-FA01-4A15-9E5B-87E22D9C5DAB}" type="sibTrans" cxnId="{6945E5B3-F97C-469F-BB87-D1962FE21307}">
      <dgm:prSet/>
      <dgm:spPr/>
      <dgm:t>
        <a:bodyPr/>
        <a:lstStyle/>
        <a:p>
          <a:endParaRPr lang="nb-NO"/>
        </a:p>
      </dgm:t>
    </dgm:pt>
    <dgm:pt modelId="{EE61C2E7-79B2-4C2F-AB29-B24A6C1A984D}">
      <dgm:prSet phldrT="[Tekst]"/>
      <dgm:spPr/>
      <dgm:t>
        <a:bodyPr/>
        <a:lstStyle/>
        <a:p>
          <a:r>
            <a:rPr lang="nb-NO"/>
            <a:t>Mål</a:t>
          </a:r>
        </a:p>
      </dgm:t>
    </dgm:pt>
    <dgm:pt modelId="{AF801CFA-1A32-46BE-8CB3-4C56FA63F483}" type="parTrans" cxnId="{B6E2D236-9A69-4467-800D-42282442F8DC}">
      <dgm:prSet/>
      <dgm:spPr/>
      <dgm:t>
        <a:bodyPr/>
        <a:lstStyle/>
        <a:p>
          <a:endParaRPr lang="nb-NO"/>
        </a:p>
      </dgm:t>
    </dgm:pt>
    <dgm:pt modelId="{1857699A-3241-4731-BD62-A828638D6B62}" type="sibTrans" cxnId="{B6E2D236-9A69-4467-800D-42282442F8DC}">
      <dgm:prSet/>
      <dgm:spPr/>
      <dgm:t>
        <a:bodyPr/>
        <a:lstStyle/>
        <a:p>
          <a:endParaRPr lang="nb-NO"/>
        </a:p>
      </dgm:t>
    </dgm:pt>
    <dgm:pt modelId="{E8073B23-5E78-4490-9E8F-343C2E06FFDD}">
      <dgm:prSet phldrT="[Tekst]"/>
      <dgm:spPr/>
      <dgm:t>
        <a:bodyPr/>
        <a:lstStyle/>
        <a:p>
          <a:r>
            <a:rPr lang="nb-NO"/>
            <a:t>Tiltak</a:t>
          </a:r>
        </a:p>
      </dgm:t>
    </dgm:pt>
    <dgm:pt modelId="{E988E3C7-F211-44B6-ADA8-84F6A28983AF}" type="parTrans" cxnId="{594D9855-9697-461E-8543-944052D8E28F}">
      <dgm:prSet/>
      <dgm:spPr/>
      <dgm:t>
        <a:bodyPr/>
        <a:lstStyle/>
        <a:p>
          <a:endParaRPr lang="nb-NO"/>
        </a:p>
      </dgm:t>
    </dgm:pt>
    <dgm:pt modelId="{A3FEFC42-F35A-4EAF-90AD-EF916253DF7B}" type="sibTrans" cxnId="{594D9855-9697-461E-8543-944052D8E28F}">
      <dgm:prSet/>
      <dgm:spPr/>
      <dgm:t>
        <a:bodyPr/>
        <a:lstStyle/>
        <a:p>
          <a:endParaRPr lang="nb-NO"/>
        </a:p>
      </dgm:t>
    </dgm:pt>
    <dgm:pt modelId="{BE8042D0-BADB-4407-9458-70CA06C9F352}">
      <dgm:prSet phldrT="[Tekst]"/>
      <dgm:spPr/>
      <dgm:t>
        <a:bodyPr/>
        <a:lstStyle/>
        <a:p>
          <a:r>
            <a:rPr lang="nb-NO"/>
            <a:t>tiltak</a:t>
          </a:r>
        </a:p>
      </dgm:t>
    </dgm:pt>
    <dgm:pt modelId="{36E3F833-0DDC-405D-B016-ACA6825BC878}" type="parTrans" cxnId="{2E6A3889-D45B-4FE7-9818-0BF68F653D11}">
      <dgm:prSet/>
      <dgm:spPr/>
      <dgm:t>
        <a:bodyPr/>
        <a:lstStyle/>
        <a:p>
          <a:endParaRPr lang="nb-NO"/>
        </a:p>
      </dgm:t>
    </dgm:pt>
    <dgm:pt modelId="{0611AEB0-2D44-4660-ADD6-9A747B57FBD0}" type="sibTrans" cxnId="{2E6A3889-D45B-4FE7-9818-0BF68F653D11}">
      <dgm:prSet/>
      <dgm:spPr/>
      <dgm:t>
        <a:bodyPr/>
        <a:lstStyle/>
        <a:p>
          <a:endParaRPr lang="nb-NO"/>
        </a:p>
      </dgm:t>
    </dgm:pt>
    <dgm:pt modelId="{1097A375-1F81-4B01-8EE9-1A80B20251D9}">
      <dgm:prSet phldrT="[Tekst]"/>
      <dgm:spPr/>
      <dgm:t>
        <a:bodyPr/>
        <a:lstStyle/>
        <a:p>
          <a:r>
            <a:rPr lang="nb-NO"/>
            <a:t>Mål</a:t>
          </a:r>
        </a:p>
      </dgm:t>
    </dgm:pt>
    <dgm:pt modelId="{662B6176-88C9-4333-8CD0-98CF13B79703}" type="parTrans" cxnId="{26AD734C-656E-481D-9AC8-6D55FC01026D}">
      <dgm:prSet/>
      <dgm:spPr/>
      <dgm:t>
        <a:bodyPr/>
        <a:lstStyle/>
        <a:p>
          <a:endParaRPr lang="nb-NO"/>
        </a:p>
      </dgm:t>
    </dgm:pt>
    <dgm:pt modelId="{A3DD6DDD-2527-4885-8097-0CEF081D1E79}" type="sibTrans" cxnId="{26AD734C-656E-481D-9AC8-6D55FC01026D}">
      <dgm:prSet/>
      <dgm:spPr/>
      <dgm:t>
        <a:bodyPr/>
        <a:lstStyle/>
        <a:p>
          <a:endParaRPr lang="nb-NO"/>
        </a:p>
      </dgm:t>
    </dgm:pt>
    <dgm:pt modelId="{76AFF046-51A2-4805-829E-A7B00AA4AF8F}">
      <dgm:prSet phldrT="[Tekst]"/>
      <dgm:spPr>
        <a:solidFill>
          <a:srgbClr val="7DBFBA"/>
        </a:solidFill>
      </dgm:spPr>
      <dgm:t>
        <a:bodyPr/>
        <a:lstStyle/>
        <a:p>
          <a:r>
            <a:rPr lang="nb-NO"/>
            <a:t>tiltak</a:t>
          </a:r>
        </a:p>
      </dgm:t>
    </dgm:pt>
    <dgm:pt modelId="{0F8690FF-2996-4397-ADCF-E8502160C349}" type="parTrans" cxnId="{D4EFDAE5-698E-4433-82C3-FBFB020FE759}">
      <dgm:prSet/>
      <dgm:spPr/>
      <dgm:t>
        <a:bodyPr/>
        <a:lstStyle/>
        <a:p>
          <a:endParaRPr lang="nb-NO"/>
        </a:p>
      </dgm:t>
    </dgm:pt>
    <dgm:pt modelId="{1062C7DE-EF24-4F58-8CDC-C56AAD0037AE}" type="sibTrans" cxnId="{D4EFDAE5-698E-4433-82C3-FBFB020FE759}">
      <dgm:prSet/>
      <dgm:spPr/>
      <dgm:t>
        <a:bodyPr/>
        <a:lstStyle/>
        <a:p>
          <a:endParaRPr lang="nb-NO"/>
        </a:p>
      </dgm:t>
    </dgm:pt>
    <dgm:pt modelId="{4D7B6B5D-C601-4513-8914-660AC28E59E1}">
      <dgm:prSet phldrT="[Tekst]"/>
      <dgm:spPr>
        <a:solidFill>
          <a:srgbClr val="7DBFBA"/>
        </a:solidFill>
      </dgm:spPr>
      <dgm:t>
        <a:bodyPr/>
        <a:lstStyle/>
        <a:p>
          <a:r>
            <a:rPr lang="nb-NO"/>
            <a:t>tiltak</a:t>
          </a:r>
        </a:p>
      </dgm:t>
    </dgm:pt>
    <dgm:pt modelId="{2C92E99F-1D51-47A1-BEF9-DCFE25E527DA}" type="parTrans" cxnId="{3FAEAA6D-E79A-4658-B514-28AAD8650259}">
      <dgm:prSet/>
      <dgm:spPr/>
      <dgm:t>
        <a:bodyPr/>
        <a:lstStyle/>
        <a:p>
          <a:endParaRPr lang="nb-NO"/>
        </a:p>
      </dgm:t>
    </dgm:pt>
    <dgm:pt modelId="{31B85DD1-606B-4FBD-B1C5-8180A3D68847}" type="sibTrans" cxnId="{3FAEAA6D-E79A-4658-B514-28AAD8650259}">
      <dgm:prSet/>
      <dgm:spPr/>
      <dgm:t>
        <a:bodyPr/>
        <a:lstStyle/>
        <a:p>
          <a:endParaRPr lang="nb-NO"/>
        </a:p>
      </dgm:t>
    </dgm:pt>
    <dgm:pt modelId="{38481CDD-CD29-4542-BFD7-510FF6234160}" type="pres">
      <dgm:prSet presAssocID="{BA563FCC-B7B6-4D3C-BEE4-1C0C4C12D5E2}" presName="Name0" presStyleCnt="0">
        <dgm:presLayoutVars>
          <dgm:chPref val="1"/>
          <dgm:dir/>
          <dgm:animOne val="branch"/>
          <dgm:animLvl val="lvl"/>
          <dgm:resizeHandles/>
        </dgm:presLayoutVars>
      </dgm:prSet>
      <dgm:spPr/>
    </dgm:pt>
    <dgm:pt modelId="{1358D444-0467-4E05-B638-140BB55AACB4}" type="pres">
      <dgm:prSet presAssocID="{FA789690-765A-44A4-BBAF-2ECE8DB0F916}" presName="vertOne" presStyleCnt="0"/>
      <dgm:spPr/>
    </dgm:pt>
    <dgm:pt modelId="{1FECFCAB-0892-4A71-B476-39EDA980BFE7}" type="pres">
      <dgm:prSet presAssocID="{FA789690-765A-44A4-BBAF-2ECE8DB0F916}" presName="txOne" presStyleLbl="node0" presStyleIdx="0" presStyleCnt="3">
        <dgm:presLayoutVars>
          <dgm:chPref val="3"/>
        </dgm:presLayoutVars>
      </dgm:prSet>
      <dgm:spPr/>
    </dgm:pt>
    <dgm:pt modelId="{7CBEFB79-0B87-4868-917F-BAF3AE26E2B6}" type="pres">
      <dgm:prSet presAssocID="{FA789690-765A-44A4-BBAF-2ECE8DB0F916}" presName="parTransOne" presStyleCnt="0"/>
      <dgm:spPr/>
    </dgm:pt>
    <dgm:pt modelId="{8459889C-74A1-4569-922B-D95722F93284}" type="pres">
      <dgm:prSet presAssocID="{FA789690-765A-44A4-BBAF-2ECE8DB0F916}" presName="horzOne" presStyleCnt="0"/>
      <dgm:spPr/>
    </dgm:pt>
    <dgm:pt modelId="{622D580C-63A3-4C36-B363-7E3AB04E2415}" type="pres">
      <dgm:prSet presAssocID="{EE61C2E7-79B2-4C2F-AB29-B24A6C1A984D}" presName="vertTwo" presStyleCnt="0"/>
      <dgm:spPr/>
    </dgm:pt>
    <dgm:pt modelId="{4CB91A15-C726-4E36-8E82-39752D8B2C0C}" type="pres">
      <dgm:prSet presAssocID="{EE61C2E7-79B2-4C2F-AB29-B24A6C1A984D}" presName="txTwo" presStyleLbl="node2" presStyleIdx="0" presStyleCnt="2" custScaleX="112134" custLinFactNeighborX="-24375" custLinFactNeighborY="-308">
        <dgm:presLayoutVars>
          <dgm:chPref val="3"/>
        </dgm:presLayoutVars>
      </dgm:prSet>
      <dgm:spPr/>
    </dgm:pt>
    <dgm:pt modelId="{262817C8-7417-4E4B-A607-AC1F7012000C}" type="pres">
      <dgm:prSet presAssocID="{EE61C2E7-79B2-4C2F-AB29-B24A6C1A984D}" presName="parTransTwo" presStyleCnt="0"/>
      <dgm:spPr/>
    </dgm:pt>
    <dgm:pt modelId="{EB1FD18A-AF41-44BF-8C1D-AC9046A579AA}" type="pres">
      <dgm:prSet presAssocID="{EE61C2E7-79B2-4C2F-AB29-B24A6C1A984D}" presName="horzTwo" presStyleCnt="0"/>
      <dgm:spPr/>
    </dgm:pt>
    <dgm:pt modelId="{B46368D4-8059-4DEA-999E-DC2EE2EF7FCD}" type="pres">
      <dgm:prSet presAssocID="{E8073B23-5E78-4490-9E8F-343C2E06FFDD}" presName="vertThree" presStyleCnt="0"/>
      <dgm:spPr/>
    </dgm:pt>
    <dgm:pt modelId="{E0D089E4-C0E5-4560-8E46-1F57AA7E5F03}" type="pres">
      <dgm:prSet presAssocID="{E8073B23-5E78-4490-9E8F-343C2E06FFDD}" presName="txThree" presStyleLbl="node3" presStyleIdx="0" presStyleCnt="2">
        <dgm:presLayoutVars>
          <dgm:chPref val="3"/>
        </dgm:presLayoutVars>
      </dgm:prSet>
      <dgm:spPr/>
    </dgm:pt>
    <dgm:pt modelId="{C6125E94-940C-43DA-8DC2-8DAB5DAECC93}" type="pres">
      <dgm:prSet presAssocID="{E8073B23-5E78-4490-9E8F-343C2E06FFDD}" presName="horzThree" presStyleCnt="0"/>
      <dgm:spPr/>
    </dgm:pt>
    <dgm:pt modelId="{52497BFB-6365-4688-A55F-111565E01766}" type="pres">
      <dgm:prSet presAssocID="{A3FEFC42-F35A-4EAF-90AD-EF916253DF7B}" presName="sibSpaceThree" presStyleCnt="0"/>
      <dgm:spPr/>
    </dgm:pt>
    <dgm:pt modelId="{9566A272-9B83-400A-B379-6C07F939BA11}" type="pres">
      <dgm:prSet presAssocID="{BE8042D0-BADB-4407-9458-70CA06C9F352}" presName="vertThree" presStyleCnt="0"/>
      <dgm:spPr/>
    </dgm:pt>
    <dgm:pt modelId="{7D6BE1DD-5B93-498A-91C1-EB2256BB0A37}" type="pres">
      <dgm:prSet presAssocID="{BE8042D0-BADB-4407-9458-70CA06C9F352}" presName="txThree" presStyleLbl="node3" presStyleIdx="1" presStyleCnt="2" custLinFactNeighborX="15053" custLinFactNeighborY="179">
        <dgm:presLayoutVars>
          <dgm:chPref val="3"/>
        </dgm:presLayoutVars>
      </dgm:prSet>
      <dgm:spPr/>
    </dgm:pt>
    <dgm:pt modelId="{A6681320-DF03-42DE-83D8-220838A94251}" type="pres">
      <dgm:prSet presAssocID="{BE8042D0-BADB-4407-9458-70CA06C9F352}" presName="horzThree" presStyleCnt="0"/>
      <dgm:spPr/>
    </dgm:pt>
    <dgm:pt modelId="{D6585415-6B3B-4D38-9773-1D74632D5450}" type="pres">
      <dgm:prSet presAssocID="{1857699A-3241-4731-BD62-A828638D6B62}" presName="sibSpaceTwo" presStyleCnt="0"/>
      <dgm:spPr/>
    </dgm:pt>
    <dgm:pt modelId="{AB6A5E87-3145-45FE-9ABF-4705DB5F261C}" type="pres">
      <dgm:prSet presAssocID="{1097A375-1F81-4B01-8EE9-1A80B20251D9}" presName="vertTwo" presStyleCnt="0"/>
      <dgm:spPr/>
    </dgm:pt>
    <dgm:pt modelId="{8C001A3B-D4EC-479A-8E5B-E2DC76A78B04}" type="pres">
      <dgm:prSet presAssocID="{1097A375-1F81-4B01-8EE9-1A80B20251D9}" presName="txTwo" presStyleLbl="node2" presStyleIdx="1" presStyleCnt="2" custScaleX="244918">
        <dgm:presLayoutVars>
          <dgm:chPref val="3"/>
        </dgm:presLayoutVars>
      </dgm:prSet>
      <dgm:spPr/>
    </dgm:pt>
    <dgm:pt modelId="{EDB0DE1B-8F8A-4303-81E7-6D247116CB46}" type="pres">
      <dgm:prSet presAssocID="{1097A375-1F81-4B01-8EE9-1A80B20251D9}" presName="horzTwo" presStyleCnt="0"/>
      <dgm:spPr/>
    </dgm:pt>
    <dgm:pt modelId="{362BA3EE-19B9-4BF9-B813-79372E1131A0}" type="pres">
      <dgm:prSet presAssocID="{B8E7376B-FA01-4A15-9E5B-87E22D9C5DAB}" presName="sibSpaceOne" presStyleCnt="0"/>
      <dgm:spPr/>
    </dgm:pt>
    <dgm:pt modelId="{76101C4F-8829-4095-B7DF-90938F687DF5}" type="pres">
      <dgm:prSet presAssocID="{76AFF046-51A2-4805-829E-A7B00AA4AF8F}" presName="vertOne" presStyleCnt="0"/>
      <dgm:spPr/>
    </dgm:pt>
    <dgm:pt modelId="{ED27F1C8-237D-4BAB-88ED-7C8FB5C5EFC5}" type="pres">
      <dgm:prSet presAssocID="{76AFF046-51A2-4805-829E-A7B00AA4AF8F}" presName="txOne" presStyleLbl="node0" presStyleIdx="1" presStyleCnt="3" custLinFactX="-100000" custLinFactY="100000" custLinFactNeighborX="-151431" custLinFactNeighborY="111943">
        <dgm:presLayoutVars>
          <dgm:chPref val="3"/>
        </dgm:presLayoutVars>
      </dgm:prSet>
      <dgm:spPr/>
    </dgm:pt>
    <dgm:pt modelId="{70836C01-83D1-4FD2-BCBB-2DBB86FF2D98}" type="pres">
      <dgm:prSet presAssocID="{76AFF046-51A2-4805-829E-A7B00AA4AF8F}" presName="horzOne" presStyleCnt="0"/>
      <dgm:spPr/>
    </dgm:pt>
    <dgm:pt modelId="{B6087AB4-D2B1-42C9-9DED-63103939B9F6}" type="pres">
      <dgm:prSet presAssocID="{1062C7DE-EF24-4F58-8CDC-C56AAD0037AE}" presName="sibSpaceOne" presStyleCnt="0"/>
      <dgm:spPr/>
    </dgm:pt>
    <dgm:pt modelId="{40BCC6D7-75A9-4847-B953-91F7E1512D0F}" type="pres">
      <dgm:prSet presAssocID="{4D7B6B5D-C601-4513-8914-660AC28E59E1}" presName="vertOne" presStyleCnt="0"/>
      <dgm:spPr/>
    </dgm:pt>
    <dgm:pt modelId="{F5D9A80D-1740-4945-AE2B-A1F32253AF13}" type="pres">
      <dgm:prSet presAssocID="{4D7B6B5D-C601-4513-8914-660AC28E59E1}" presName="txOne" presStyleLbl="node0" presStyleIdx="2" presStyleCnt="3" custLinFactX="-100000" custLinFactY="100000" custLinFactNeighborX="-147893" custLinFactNeighborY="111943">
        <dgm:presLayoutVars>
          <dgm:chPref val="3"/>
        </dgm:presLayoutVars>
      </dgm:prSet>
      <dgm:spPr/>
    </dgm:pt>
    <dgm:pt modelId="{7FE11547-E2F8-46BD-8546-A6C09756440D}" type="pres">
      <dgm:prSet presAssocID="{4D7B6B5D-C601-4513-8914-660AC28E59E1}" presName="horzOne" presStyleCnt="0"/>
      <dgm:spPr/>
    </dgm:pt>
  </dgm:ptLst>
  <dgm:cxnLst>
    <dgm:cxn modelId="{D566D71C-CDCE-4991-BA9A-6CF0F602D53F}" type="presOf" srcId="{E8073B23-5E78-4490-9E8F-343C2E06FFDD}" destId="{E0D089E4-C0E5-4560-8E46-1F57AA7E5F03}" srcOrd="0" destOrd="0" presId="urn:microsoft.com/office/officeart/2005/8/layout/hierarchy4"/>
    <dgm:cxn modelId="{B6E2D236-9A69-4467-800D-42282442F8DC}" srcId="{FA789690-765A-44A4-BBAF-2ECE8DB0F916}" destId="{EE61C2E7-79B2-4C2F-AB29-B24A6C1A984D}" srcOrd="0" destOrd="0" parTransId="{AF801CFA-1A32-46BE-8CB3-4C56FA63F483}" sibTransId="{1857699A-3241-4731-BD62-A828638D6B62}"/>
    <dgm:cxn modelId="{514AA639-24CD-4E11-8ED4-901D2FC6D07C}" type="presOf" srcId="{76AFF046-51A2-4805-829E-A7B00AA4AF8F}" destId="{ED27F1C8-237D-4BAB-88ED-7C8FB5C5EFC5}" srcOrd="0" destOrd="0" presId="urn:microsoft.com/office/officeart/2005/8/layout/hierarchy4"/>
    <dgm:cxn modelId="{26AD734C-656E-481D-9AC8-6D55FC01026D}" srcId="{FA789690-765A-44A4-BBAF-2ECE8DB0F916}" destId="{1097A375-1F81-4B01-8EE9-1A80B20251D9}" srcOrd="1" destOrd="0" parTransId="{662B6176-88C9-4333-8CD0-98CF13B79703}" sibTransId="{A3DD6DDD-2527-4885-8097-0CEF081D1E79}"/>
    <dgm:cxn modelId="{3FAEAA6D-E79A-4658-B514-28AAD8650259}" srcId="{BA563FCC-B7B6-4D3C-BEE4-1C0C4C12D5E2}" destId="{4D7B6B5D-C601-4513-8914-660AC28E59E1}" srcOrd="2" destOrd="0" parTransId="{2C92E99F-1D51-47A1-BEF9-DCFE25E527DA}" sibTransId="{31B85DD1-606B-4FBD-B1C5-8180A3D68847}"/>
    <dgm:cxn modelId="{7C615F54-8DD7-412B-837A-DF043AB196A5}" type="presOf" srcId="{BE8042D0-BADB-4407-9458-70CA06C9F352}" destId="{7D6BE1DD-5B93-498A-91C1-EB2256BB0A37}" srcOrd="0" destOrd="0" presId="urn:microsoft.com/office/officeart/2005/8/layout/hierarchy4"/>
    <dgm:cxn modelId="{594D9855-9697-461E-8543-944052D8E28F}" srcId="{EE61C2E7-79B2-4C2F-AB29-B24A6C1A984D}" destId="{E8073B23-5E78-4490-9E8F-343C2E06FFDD}" srcOrd="0" destOrd="0" parTransId="{E988E3C7-F211-44B6-ADA8-84F6A28983AF}" sibTransId="{A3FEFC42-F35A-4EAF-90AD-EF916253DF7B}"/>
    <dgm:cxn modelId="{BC249C78-32A7-447D-B52E-C9106A3BB3F9}" type="presOf" srcId="{EE61C2E7-79B2-4C2F-AB29-B24A6C1A984D}" destId="{4CB91A15-C726-4E36-8E82-39752D8B2C0C}" srcOrd="0" destOrd="0" presId="urn:microsoft.com/office/officeart/2005/8/layout/hierarchy4"/>
    <dgm:cxn modelId="{2E6A3889-D45B-4FE7-9818-0BF68F653D11}" srcId="{EE61C2E7-79B2-4C2F-AB29-B24A6C1A984D}" destId="{BE8042D0-BADB-4407-9458-70CA06C9F352}" srcOrd="1" destOrd="0" parTransId="{36E3F833-0DDC-405D-B016-ACA6825BC878}" sibTransId="{0611AEB0-2D44-4660-ADD6-9A747B57FBD0}"/>
    <dgm:cxn modelId="{C921DE8A-24A1-470E-B37E-C7AFCF6F7396}" type="presOf" srcId="{BA563FCC-B7B6-4D3C-BEE4-1C0C4C12D5E2}" destId="{38481CDD-CD29-4542-BFD7-510FF6234160}" srcOrd="0" destOrd="0" presId="urn:microsoft.com/office/officeart/2005/8/layout/hierarchy4"/>
    <dgm:cxn modelId="{DB2BBD98-EC1E-4A58-9B65-AA9C9F4FAA7B}" type="presOf" srcId="{FA789690-765A-44A4-BBAF-2ECE8DB0F916}" destId="{1FECFCAB-0892-4A71-B476-39EDA980BFE7}" srcOrd="0" destOrd="0" presId="urn:microsoft.com/office/officeart/2005/8/layout/hierarchy4"/>
    <dgm:cxn modelId="{6945E5B3-F97C-469F-BB87-D1962FE21307}" srcId="{BA563FCC-B7B6-4D3C-BEE4-1C0C4C12D5E2}" destId="{FA789690-765A-44A4-BBAF-2ECE8DB0F916}" srcOrd="0" destOrd="0" parTransId="{C3D6652C-D9B5-4447-BC9C-F4AB787F426C}" sibTransId="{B8E7376B-FA01-4A15-9E5B-87E22D9C5DAB}"/>
    <dgm:cxn modelId="{BB4FD0C0-281B-4F45-8FA0-15C621CF7DE0}" type="presOf" srcId="{4D7B6B5D-C601-4513-8914-660AC28E59E1}" destId="{F5D9A80D-1740-4945-AE2B-A1F32253AF13}" srcOrd="0" destOrd="0" presId="urn:microsoft.com/office/officeart/2005/8/layout/hierarchy4"/>
    <dgm:cxn modelId="{D4EFDAE5-698E-4433-82C3-FBFB020FE759}" srcId="{BA563FCC-B7B6-4D3C-BEE4-1C0C4C12D5E2}" destId="{76AFF046-51A2-4805-829E-A7B00AA4AF8F}" srcOrd="1" destOrd="0" parTransId="{0F8690FF-2996-4397-ADCF-E8502160C349}" sibTransId="{1062C7DE-EF24-4F58-8CDC-C56AAD0037AE}"/>
    <dgm:cxn modelId="{AB1F5DF1-03D4-4DD3-B6A2-9A99E3077F69}" type="presOf" srcId="{1097A375-1F81-4B01-8EE9-1A80B20251D9}" destId="{8C001A3B-D4EC-479A-8E5B-E2DC76A78B04}" srcOrd="0" destOrd="0" presId="urn:microsoft.com/office/officeart/2005/8/layout/hierarchy4"/>
    <dgm:cxn modelId="{3B4C1FD8-C895-47C5-8D5B-5183C2B17B36}" type="presParOf" srcId="{38481CDD-CD29-4542-BFD7-510FF6234160}" destId="{1358D444-0467-4E05-B638-140BB55AACB4}" srcOrd="0" destOrd="0" presId="urn:microsoft.com/office/officeart/2005/8/layout/hierarchy4"/>
    <dgm:cxn modelId="{74D5567E-F862-4A08-859D-F2F8E442AF0E}" type="presParOf" srcId="{1358D444-0467-4E05-B638-140BB55AACB4}" destId="{1FECFCAB-0892-4A71-B476-39EDA980BFE7}" srcOrd="0" destOrd="0" presId="urn:microsoft.com/office/officeart/2005/8/layout/hierarchy4"/>
    <dgm:cxn modelId="{211AC37B-EA1B-4B06-AB16-F73272998C7F}" type="presParOf" srcId="{1358D444-0467-4E05-B638-140BB55AACB4}" destId="{7CBEFB79-0B87-4868-917F-BAF3AE26E2B6}" srcOrd="1" destOrd="0" presId="urn:microsoft.com/office/officeart/2005/8/layout/hierarchy4"/>
    <dgm:cxn modelId="{3226AED6-1FE2-405B-9C4D-4C7DC0D67880}" type="presParOf" srcId="{1358D444-0467-4E05-B638-140BB55AACB4}" destId="{8459889C-74A1-4569-922B-D95722F93284}" srcOrd="2" destOrd="0" presId="urn:microsoft.com/office/officeart/2005/8/layout/hierarchy4"/>
    <dgm:cxn modelId="{AD26B90E-45B1-4BB7-A8CB-865472A8911C}" type="presParOf" srcId="{8459889C-74A1-4569-922B-D95722F93284}" destId="{622D580C-63A3-4C36-B363-7E3AB04E2415}" srcOrd="0" destOrd="0" presId="urn:microsoft.com/office/officeart/2005/8/layout/hierarchy4"/>
    <dgm:cxn modelId="{221C3644-6D51-4BF7-8D48-2F08480F4508}" type="presParOf" srcId="{622D580C-63A3-4C36-B363-7E3AB04E2415}" destId="{4CB91A15-C726-4E36-8E82-39752D8B2C0C}" srcOrd="0" destOrd="0" presId="urn:microsoft.com/office/officeart/2005/8/layout/hierarchy4"/>
    <dgm:cxn modelId="{AC3964F9-3971-4152-B606-A060762D041D}" type="presParOf" srcId="{622D580C-63A3-4C36-B363-7E3AB04E2415}" destId="{262817C8-7417-4E4B-A607-AC1F7012000C}" srcOrd="1" destOrd="0" presId="urn:microsoft.com/office/officeart/2005/8/layout/hierarchy4"/>
    <dgm:cxn modelId="{113D6D7D-9733-4ECD-8387-91F1543AE27B}" type="presParOf" srcId="{622D580C-63A3-4C36-B363-7E3AB04E2415}" destId="{EB1FD18A-AF41-44BF-8C1D-AC9046A579AA}" srcOrd="2" destOrd="0" presId="urn:microsoft.com/office/officeart/2005/8/layout/hierarchy4"/>
    <dgm:cxn modelId="{E73AF95B-EC69-46B8-B23C-45741A81C8A3}" type="presParOf" srcId="{EB1FD18A-AF41-44BF-8C1D-AC9046A579AA}" destId="{B46368D4-8059-4DEA-999E-DC2EE2EF7FCD}" srcOrd="0" destOrd="0" presId="urn:microsoft.com/office/officeart/2005/8/layout/hierarchy4"/>
    <dgm:cxn modelId="{ADB586B1-C7C4-4ABD-A5AE-B3A82E253249}" type="presParOf" srcId="{B46368D4-8059-4DEA-999E-DC2EE2EF7FCD}" destId="{E0D089E4-C0E5-4560-8E46-1F57AA7E5F03}" srcOrd="0" destOrd="0" presId="urn:microsoft.com/office/officeart/2005/8/layout/hierarchy4"/>
    <dgm:cxn modelId="{CD67F910-91C7-4FF3-BCD9-85C233A045E1}" type="presParOf" srcId="{B46368D4-8059-4DEA-999E-DC2EE2EF7FCD}" destId="{C6125E94-940C-43DA-8DC2-8DAB5DAECC93}" srcOrd="1" destOrd="0" presId="urn:microsoft.com/office/officeart/2005/8/layout/hierarchy4"/>
    <dgm:cxn modelId="{D75927CB-A4AA-487B-B8F0-22EC88440DD8}" type="presParOf" srcId="{EB1FD18A-AF41-44BF-8C1D-AC9046A579AA}" destId="{52497BFB-6365-4688-A55F-111565E01766}" srcOrd="1" destOrd="0" presId="urn:microsoft.com/office/officeart/2005/8/layout/hierarchy4"/>
    <dgm:cxn modelId="{3CB86EF3-1658-4323-B7C5-4AFE4CDDA0BF}" type="presParOf" srcId="{EB1FD18A-AF41-44BF-8C1D-AC9046A579AA}" destId="{9566A272-9B83-400A-B379-6C07F939BA11}" srcOrd="2" destOrd="0" presId="urn:microsoft.com/office/officeart/2005/8/layout/hierarchy4"/>
    <dgm:cxn modelId="{C4506860-4F12-4016-A99C-E2E314F3B508}" type="presParOf" srcId="{9566A272-9B83-400A-B379-6C07F939BA11}" destId="{7D6BE1DD-5B93-498A-91C1-EB2256BB0A37}" srcOrd="0" destOrd="0" presId="urn:microsoft.com/office/officeart/2005/8/layout/hierarchy4"/>
    <dgm:cxn modelId="{74B62AF1-3185-40E7-85B7-45C6C67A4D17}" type="presParOf" srcId="{9566A272-9B83-400A-B379-6C07F939BA11}" destId="{A6681320-DF03-42DE-83D8-220838A94251}" srcOrd="1" destOrd="0" presId="urn:microsoft.com/office/officeart/2005/8/layout/hierarchy4"/>
    <dgm:cxn modelId="{28DBB945-FA44-41C7-8FE7-54D9D7FB1AC0}" type="presParOf" srcId="{8459889C-74A1-4569-922B-D95722F93284}" destId="{D6585415-6B3B-4D38-9773-1D74632D5450}" srcOrd="1" destOrd="0" presId="urn:microsoft.com/office/officeart/2005/8/layout/hierarchy4"/>
    <dgm:cxn modelId="{0403B7D2-B46F-4AA8-A5E5-B357D7A7FB2E}" type="presParOf" srcId="{8459889C-74A1-4569-922B-D95722F93284}" destId="{AB6A5E87-3145-45FE-9ABF-4705DB5F261C}" srcOrd="2" destOrd="0" presId="urn:microsoft.com/office/officeart/2005/8/layout/hierarchy4"/>
    <dgm:cxn modelId="{259F4233-7337-4931-8C90-B92AE4689D6F}" type="presParOf" srcId="{AB6A5E87-3145-45FE-9ABF-4705DB5F261C}" destId="{8C001A3B-D4EC-479A-8E5B-E2DC76A78B04}" srcOrd="0" destOrd="0" presId="urn:microsoft.com/office/officeart/2005/8/layout/hierarchy4"/>
    <dgm:cxn modelId="{13BDD28A-3A4A-4C81-B625-980A99E3B73A}" type="presParOf" srcId="{AB6A5E87-3145-45FE-9ABF-4705DB5F261C}" destId="{EDB0DE1B-8F8A-4303-81E7-6D247116CB46}" srcOrd="1" destOrd="0" presId="urn:microsoft.com/office/officeart/2005/8/layout/hierarchy4"/>
    <dgm:cxn modelId="{02F5D0B4-1FDA-4B63-9FAF-67B6098F7DE2}" type="presParOf" srcId="{38481CDD-CD29-4542-BFD7-510FF6234160}" destId="{362BA3EE-19B9-4BF9-B813-79372E1131A0}" srcOrd="1" destOrd="0" presId="urn:microsoft.com/office/officeart/2005/8/layout/hierarchy4"/>
    <dgm:cxn modelId="{9A5E6425-D695-4AC5-82A5-F3308BCD679E}" type="presParOf" srcId="{38481CDD-CD29-4542-BFD7-510FF6234160}" destId="{76101C4F-8829-4095-B7DF-90938F687DF5}" srcOrd="2" destOrd="0" presId="urn:microsoft.com/office/officeart/2005/8/layout/hierarchy4"/>
    <dgm:cxn modelId="{8EAFBFFF-1395-47FB-A03E-D15A95AEB9D6}" type="presParOf" srcId="{76101C4F-8829-4095-B7DF-90938F687DF5}" destId="{ED27F1C8-237D-4BAB-88ED-7C8FB5C5EFC5}" srcOrd="0" destOrd="0" presId="urn:microsoft.com/office/officeart/2005/8/layout/hierarchy4"/>
    <dgm:cxn modelId="{FC571829-8DE3-4EF2-83A4-CF3D0FCA3361}" type="presParOf" srcId="{76101C4F-8829-4095-B7DF-90938F687DF5}" destId="{70836C01-83D1-4FD2-BCBB-2DBB86FF2D98}" srcOrd="1" destOrd="0" presId="urn:microsoft.com/office/officeart/2005/8/layout/hierarchy4"/>
    <dgm:cxn modelId="{DAC47CE6-B5EC-42EE-85C9-60F80A32922B}" type="presParOf" srcId="{38481CDD-CD29-4542-BFD7-510FF6234160}" destId="{B6087AB4-D2B1-42C9-9DED-63103939B9F6}" srcOrd="3" destOrd="0" presId="urn:microsoft.com/office/officeart/2005/8/layout/hierarchy4"/>
    <dgm:cxn modelId="{1A34FD3E-7005-41E3-995C-8095161B3EB6}" type="presParOf" srcId="{38481CDD-CD29-4542-BFD7-510FF6234160}" destId="{40BCC6D7-75A9-4847-B953-91F7E1512D0F}" srcOrd="4" destOrd="0" presId="urn:microsoft.com/office/officeart/2005/8/layout/hierarchy4"/>
    <dgm:cxn modelId="{065BFF84-3144-4A5F-A843-1C82EA66D230}" type="presParOf" srcId="{40BCC6D7-75A9-4847-B953-91F7E1512D0F}" destId="{F5D9A80D-1740-4945-AE2B-A1F32253AF13}" srcOrd="0" destOrd="0" presId="urn:microsoft.com/office/officeart/2005/8/layout/hierarchy4"/>
    <dgm:cxn modelId="{FB247A32-BB0B-4901-A3B5-46E7252EFD8D}" type="presParOf" srcId="{40BCC6D7-75A9-4847-B953-91F7E1512D0F}" destId="{7FE11547-E2F8-46BD-8546-A6C09756440D}"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413A0BE-38B1-4934-A664-9B5E6C32E436}" type="doc">
      <dgm:prSet loTypeId="urn:microsoft.com/office/officeart/2005/8/layout/vList2" loCatId="list" qsTypeId="urn:microsoft.com/office/officeart/2005/8/quickstyle/simple4" qsCatId="simple" csTypeId="urn:microsoft.com/office/officeart/2005/8/colors/accent1_2" csCatId="accent1"/>
      <dgm:spPr/>
      <dgm:t>
        <a:bodyPr/>
        <a:lstStyle/>
        <a:p>
          <a:endParaRPr lang="en-US"/>
        </a:p>
      </dgm:t>
    </dgm:pt>
    <dgm:pt modelId="{6C3D98B7-10A9-4C98-94AD-589ADC2C3115}">
      <dgm:prSet/>
      <dgm:spPr/>
      <dgm:t>
        <a:bodyPr/>
        <a:lstStyle/>
        <a:p>
          <a:r>
            <a:rPr lang="nn-NO"/>
            <a:t>Bibliotekutvikling i Vestfold og Telemark </a:t>
          </a:r>
          <a:endParaRPr lang="en-US"/>
        </a:p>
      </dgm:t>
    </dgm:pt>
    <dgm:pt modelId="{154EEEE5-38D0-42D1-B992-DF2EF30772F8}" type="parTrans" cxnId="{22491C96-2F93-4520-BC61-941CE4353EBC}">
      <dgm:prSet/>
      <dgm:spPr/>
      <dgm:t>
        <a:bodyPr/>
        <a:lstStyle/>
        <a:p>
          <a:endParaRPr lang="en-US"/>
        </a:p>
      </dgm:t>
    </dgm:pt>
    <dgm:pt modelId="{A96A48F0-712E-41AA-9F68-7B4576080B57}" type="sibTrans" cxnId="{22491C96-2F93-4520-BC61-941CE4353EBC}">
      <dgm:prSet/>
      <dgm:spPr/>
      <dgm:t>
        <a:bodyPr/>
        <a:lstStyle/>
        <a:p>
          <a:endParaRPr lang="en-US"/>
        </a:p>
      </dgm:t>
    </dgm:pt>
    <dgm:pt modelId="{2562230D-2815-4975-9E59-3187C25E7C21}">
      <dgm:prSet/>
      <dgm:spPr/>
      <dgm:t>
        <a:bodyPr/>
        <a:lstStyle/>
        <a:p>
          <a:r>
            <a:rPr lang="nn-NO"/>
            <a:t>Verdensarv i Vestfold og Telemark </a:t>
          </a:r>
          <a:endParaRPr lang="en-US"/>
        </a:p>
      </dgm:t>
    </dgm:pt>
    <dgm:pt modelId="{208D480E-22A6-4A2F-8F29-6B1681EB53CD}" type="parTrans" cxnId="{EEC72F01-0ED0-4786-855D-1A3C0A73AC7E}">
      <dgm:prSet/>
      <dgm:spPr/>
      <dgm:t>
        <a:bodyPr/>
        <a:lstStyle/>
        <a:p>
          <a:endParaRPr lang="en-US"/>
        </a:p>
      </dgm:t>
    </dgm:pt>
    <dgm:pt modelId="{42F323CA-C5EF-4E52-B2A1-5E722AD6E492}" type="sibTrans" cxnId="{EEC72F01-0ED0-4786-855D-1A3C0A73AC7E}">
      <dgm:prSet/>
      <dgm:spPr/>
      <dgm:t>
        <a:bodyPr/>
        <a:lstStyle/>
        <a:p>
          <a:endParaRPr lang="en-US"/>
        </a:p>
      </dgm:t>
    </dgm:pt>
    <dgm:pt modelId="{CF5CBC26-4BF2-44E1-B443-3ED62561F7DA}">
      <dgm:prSet/>
      <dgm:spPr/>
      <dgm:t>
        <a:bodyPr/>
        <a:lstStyle/>
        <a:p>
          <a:r>
            <a:rPr lang="nn-NO"/>
            <a:t>Vikingtidssatsing i Vestfold og Telemark  </a:t>
          </a:r>
          <a:endParaRPr lang="en-US"/>
        </a:p>
      </dgm:t>
    </dgm:pt>
    <dgm:pt modelId="{3840B58D-D019-4B9A-829F-6D322FC0A7E7}" type="parTrans" cxnId="{1C5CC51A-EEFA-4239-85A1-58B3013E77D3}">
      <dgm:prSet/>
      <dgm:spPr/>
      <dgm:t>
        <a:bodyPr/>
        <a:lstStyle/>
        <a:p>
          <a:endParaRPr lang="en-US"/>
        </a:p>
      </dgm:t>
    </dgm:pt>
    <dgm:pt modelId="{0A29870A-5733-426A-9D33-FC8C9D90AF6D}" type="sibTrans" cxnId="{1C5CC51A-EEFA-4239-85A1-58B3013E77D3}">
      <dgm:prSet/>
      <dgm:spPr/>
      <dgm:t>
        <a:bodyPr/>
        <a:lstStyle/>
        <a:p>
          <a:endParaRPr lang="en-US"/>
        </a:p>
      </dgm:t>
    </dgm:pt>
    <dgm:pt modelId="{0B8C3A36-A592-4A96-A648-495CC8ED7864}">
      <dgm:prSet/>
      <dgm:spPr/>
      <dgm:t>
        <a:bodyPr/>
        <a:lstStyle/>
        <a:p>
          <a:r>
            <a:rPr lang="nn-NO"/>
            <a:t>Museum i Vestfold og Telemark  </a:t>
          </a:r>
          <a:endParaRPr lang="en-US"/>
        </a:p>
      </dgm:t>
    </dgm:pt>
    <dgm:pt modelId="{D016EF58-92C2-4D8D-B872-A03EE6FFD15E}" type="parTrans" cxnId="{86B0716D-1DA2-4C5F-AF93-C4C3E3B56213}">
      <dgm:prSet/>
      <dgm:spPr/>
      <dgm:t>
        <a:bodyPr/>
        <a:lstStyle/>
        <a:p>
          <a:endParaRPr lang="en-US"/>
        </a:p>
      </dgm:t>
    </dgm:pt>
    <dgm:pt modelId="{83E2CC62-1C0A-43B3-A88B-3C874E4173BE}" type="sibTrans" cxnId="{86B0716D-1DA2-4C5F-AF93-C4C3E3B56213}">
      <dgm:prSet/>
      <dgm:spPr/>
      <dgm:t>
        <a:bodyPr/>
        <a:lstStyle/>
        <a:p>
          <a:endParaRPr lang="en-US"/>
        </a:p>
      </dgm:t>
    </dgm:pt>
    <dgm:pt modelId="{27BC7C93-FA74-49A7-88CB-26DFD1208406}">
      <dgm:prSet/>
      <dgm:spPr/>
      <dgm:t>
        <a:bodyPr/>
        <a:lstStyle/>
        <a:p>
          <a:r>
            <a:rPr lang="nn-NO"/>
            <a:t>Scenekunst i Vestfold og Telemark </a:t>
          </a:r>
          <a:endParaRPr lang="en-US"/>
        </a:p>
      </dgm:t>
    </dgm:pt>
    <dgm:pt modelId="{BA3E83E6-9BA2-4993-BC3E-E791194F43A4}" type="parTrans" cxnId="{BBD1F244-2D38-484C-8FFE-D1481A51E40A}">
      <dgm:prSet/>
      <dgm:spPr/>
      <dgm:t>
        <a:bodyPr/>
        <a:lstStyle/>
        <a:p>
          <a:endParaRPr lang="en-US"/>
        </a:p>
      </dgm:t>
    </dgm:pt>
    <dgm:pt modelId="{E2368C73-5F5A-49E5-8FC2-9F7D47E4FB06}" type="sibTrans" cxnId="{BBD1F244-2D38-484C-8FFE-D1481A51E40A}">
      <dgm:prSet/>
      <dgm:spPr/>
      <dgm:t>
        <a:bodyPr/>
        <a:lstStyle/>
        <a:p>
          <a:endParaRPr lang="en-US"/>
        </a:p>
      </dgm:t>
    </dgm:pt>
    <dgm:pt modelId="{E58D0F74-21DF-4595-BB99-5DFD23550297}">
      <dgm:prSet/>
      <dgm:spPr/>
      <dgm:t>
        <a:bodyPr/>
        <a:lstStyle/>
        <a:p>
          <a:r>
            <a:rPr lang="nn-NO"/>
            <a:t>Musikk og festivaler i Vestfold og Telemark </a:t>
          </a:r>
          <a:endParaRPr lang="en-US"/>
        </a:p>
      </dgm:t>
    </dgm:pt>
    <dgm:pt modelId="{C79BB055-BDB0-46BD-9972-2511B3CC7F44}" type="parTrans" cxnId="{73DA034F-7B02-400F-9ECE-5235FC3593B6}">
      <dgm:prSet/>
      <dgm:spPr/>
      <dgm:t>
        <a:bodyPr/>
        <a:lstStyle/>
        <a:p>
          <a:endParaRPr lang="en-US"/>
        </a:p>
      </dgm:t>
    </dgm:pt>
    <dgm:pt modelId="{FA79884B-7F7D-44BC-9A1A-68D9A0CCFA70}" type="sibTrans" cxnId="{73DA034F-7B02-400F-9ECE-5235FC3593B6}">
      <dgm:prSet/>
      <dgm:spPr/>
      <dgm:t>
        <a:bodyPr/>
        <a:lstStyle/>
        <a:p>
          <a:endParaRPr lang="en-US"/>
        </a:p>
      </dgm:t>
    </dgm:pt>
    <dgm:pt modelId="{8EFB2CB9-5F3D-497C-8770-0C4F2D4ED66F}">
      <dgm:prSet/>
      <dgm:spPr/>
      <dgm:t>
        <a:bodyPr/>
        <a:lstStyle/>
        <a:p>
          <a:r>
            <a:rPr lang="nn-NO"/>
            <a:t>Film i Vestfold og Telemark </a:t>
          </a:r>
          <a:endParaRPr lang="en-US"/>
        </a:p>
      </dgm:t>
    </dgm:pt>
    <dgm:pt modelId="{91F47DD3-8BEB-41D0-B6B9-78E6D26F23C8}" type="parTrans" cxnId="{ADE48B60-FE58-4BAF-AA75-F44EF8E14BB0}">
      <dgm:prSet/>
      <dgm:spPr/>
      <dgm:t>
        <a:bodyPr/>
        <a:lstStyle/>
        <a:p>
          <a:endParaRPr lang="en-US"/>
        </a:p>
      </dgm:t>
    </dgm:pt>
    <dgm:pt modelId="{318A9556-B429-4CC5-A279-293B859FBB7A}" type="sibTrans" cxnId="{ADE48B60-FE58-4BAF-AA75-F44EF8E14BB0}">
      <dgm:prSet/>
      <dgm:spPr/>
      <dgm:t>
        <a:bodyPr/>
        <a:lstStyle/>
        <a:p>
          <a:endParaRPr lang="en-US"/>
        </a:p>
      </dgm:t>
    </dgm:pt>
    <dgm:pt modelId="{34924CEA-A251-44E2-B31A-F654D2606672}">
      <dgm:prSet/>
      <dgm:spPr/>
      <dgm:t>
        <a:bodyPr/>
        <a:lstStyle/>
        <a:p>
          <a:r>
            <a:rPr lang="nn-NO"/>
            <a:t>Idrett og friluftsliv i Vestfold og Telemark </a:t>
          </a:r>
          <a:endParaRPr lang="en-US"/>
        </a:p>
      </dgm:t>
    </dgm:pt>
    <dgm:pt modelId="{9538C50A-39EA-4A41-9E13-68D476EF3916}" type="parTrans" cxnId="{536D7476-8167-4342-A130-66151C6B4D3E}">
      <dgm:prSet/>
      <dgm:spPr/>
      <dgm:t>
        <a:bodyPr/>
        <a:lstStyle/>
        <a:p>
          <a:endParaRPr lang="en-US"/>
        </a:p>
      </dgm:t>
    </dgm:pt>
    <dgm:pt modelId="{C9614C2B-78A8-4007-B132-CB19075F3D57}" type="sibTrans" cxnId="{536D7476-8167-4342-A130-66151C6B4D3E}">
      <dgm:prSet/>
      <dgm:spPr/>
      <dgm:t>
        <a:bodyPr/>
        <a:lstStyle/>
        <a:p>
          <a:endParaRPr lang="en-US"/>
        </a:p>
      </dgm:t>
    </dgm:pt>
    <dgm:pt modelId="{D45A4C03-CCBF-4472-B94F-E84614A29376}">
      <dgm:prSet/>
      <dgm:spPr/>
      <dgm:t>
        <a:bodyPr/>
        <a:lstStyle/>
        <a:p>
          <a:r>
            <a:rPr lang="nn-NO"/>
            <a:t>Kunst og kreative næringer i Vestfold og Telemark  </a:t>
          </a:r>
          <a:endParaRPr lang="en-US"/>
        </a:p>
      </dgm:t>
    </dgm:pt>
    <dgm:pt modelId="{FCF20FE6-E56B-4BD9-BC88-EF047C43328B}" type="parTrans" cxnId="{7C708924-2C6D-4C2D-A5EF-B4F3C3DD4958}">
      <dgm:prSet/>
      <dgm:spPr/>
      <dgm:t>
        <a:bodyPr/>
        <a:lstStyle/>
        <a:p>
          <a:endParaRPr lang="en-US"/>
        </a:p>
      </dgm:t>
    </dgm:pt>
    <dgm:pt modelId="{8AF1C2EB-5FA2-4213-B32F-B37170A35209}" type="sibTrans" cxnId="{7C708924-2C6D-4C2D-A5EF-B4F3C3DD4958}">
      <dgm:prSet/>
      <dgm:spPr/>
      <dgm:t>
        <a:bodyPr/>
        <a:lstStyle/>
        <a:p>
          <a:endParaRPr lang="en-US"/>
        </a:p>
      </dgm:t>
    </dgm:pt>
    <dgm:pt modelId="{734E250B-A0BF-4FB4-AB3D-01838ABEEE15}">
      <dgm:prSet/>
      <dgm:spPr/>
      <dgm:t>
        <a:bodyPr/>
        <a:lstStyle/>
        <a:p>
          <a:r>
            <a:rPr lang="nn-NO"/>
            <a:t>Kultur- og idrettsfrivillighet i Vestfold og Telemark  </a:t>
          </a:r>
          <a:endParaRPr lang="en-US"/>
        </a:p>
      </dgm:t>
    </dgm:pt>
    <dgm:pt modelId="{BF4B6DD7-FD69-45A9-97FD-F8E193C4738B}" type="parTrans" cxnId="{EE89993D-4742-4AEB-A7FB-663CE8BF5AA8}">
      <dgm:prSet/>
      <dgm:spPr/>
      <dgm:t>
        <a:bodyPr/>
        <a:lstStyle/>
        <a:p>
          <a:endParaRPr lang="en-US"/>
        </a:p>
      </dgm:t>
    </dgm:pt>
    <dgm:pt modelId="{17282A0F-3A21-422E-B946-4512FB37395C}" type="sibTrans" cxnId="{EE89993D-4742-4AEB-A7FB-663CE8BF5AA8}">
      <dgm:prSet/>
      <dgm:spPr/>
      <dgm:t>
        <a:bodyPr/>
        <a:lstStyle/>
        <a:p>
          <a:endParaRPr lang="en-US"/>
        </a:p>
      </dgm:t>
    </dgm:pt>
    <dgm:pt modelId="{50E865E0-DE91-4143-9D75-8B01AD98656A}">
      <dgm:prSet/>
      <dgm:spPr/>
      <dgm:t>
        <a:bodyPr/>
        <a:lstStyle/>
        <a:p>
          <a:r>
            <a:rPr lang="nn-NO"/>
            <a:t>Kulturprogram for hele livsløpet i Vestfold og Telemark</a:t>
          </a:r>
          <a:endParaRPr lang="en-US"/>
        </a:p>
      </dgm:t>
    </dgm:pt>
    <dgm:pt modelId="{D1277B56-2735-488D-AC2D-30492E9501DF}" type="parTrans" cxnId="{170D5E68-C137-4B4E-BF8C-2C02DF3B9010}">
      <dgm:prSet/>
      <dgm:spPr/>
      <dgm:t>
        <a:bodyPr/>
        <a:lstStyle/>
        <a:p>
          <a:endParaRPr lang="en-US"/>
        </a:p>
      </dgm:t>
    </dgm:pt>
    <dgm:pt modelId="{D588FAC8-7AC8-40F9-99C6-FE10B4E8B1BF}" type="sibTrans" cxnId="{170D5E68-C137-4B4E-BF8C-2C02DF3B9010}">
      <dgm:prSet/>
      <dgm:spPr/>
      <dgm:t>
        <a:bodyPr/>
        <a:lstStyle/>
        <a:p>
          <a:endParaRPr lang="en-US"/>
        </a:p>
      </dgm:t>
    </dgm:pt>
    <dgm:pt modelId="{46198237-E34D-4DC5-9BC0-CA96A15F505D}" type="pres">
      <dgm:prSet presAssocID="{1413A0BE-38B1-4934-A664-9B5E6C32E436}" presName="linear" presStyleCnt="0">
        <dgm:presLayoutVars>
          <dgm:animLvl val="lvl"/>
          <dgm:resizeHandles val="exact"/>
        </dgm:presLayoutVars>
      </dgm:prSet>
      <dgm:spPr/>
    </dgm:pt>
    <dgm:pt modelId="{30E1D6D6-3818-40F5-8C6A-B29737B16C43}" type="pres">
      <dgm:prSet presAssocID="{6C3D98B7-10A9-4C98-94AD-589ADC2C3115}" presName="parentText" presStyleLbl="node1" presStyleIdx="0" presStyleCnt="11">
        <dgm:presLayoutVars>
          <dgm:chMax val="0"/>
          <dgm:bulletEnabled val="1"/>
        </dgm:presLayoutVars>
      </dgm:prSet>
      <dgm:spPr/>
    </dgm:pt>
    <dgm:pt modelId="{76322752-4F56-4D46-AD17-6712166B3F5A}" type="pres">
      <dgm:prSet presAssocID="{A96A48F0-712E-41AA-9F68-7B4576080B57}" presName="spacer" presStyleCnt="0"/>
      <dgm:spPr/>
    </dgm:pt>
    <dgm:pt modelId="{9A042B9B-AD22-4F1F-86B4-21135FF3BCE4}" type="pres">
      <dgm:prSet presAssocID="{2562230D-2815-4975-9E59-3187C25E7C21}" presName="parentText" presStyleLbl="node1" presStyleIdx="1" presStyleCnt="11">
        <dgm:presLayoutVars>
          <dgm:chMax val="0"/>
          <dgm:bulletEnabled val="1"/>
        </dgm:presLayoutVars>
      </dgm:prSet>
      <dgm:spPr/>
    </dgm:pt>
    <dgm:pt modelId="{16B825E4-89CB-4611-B947-71479C78C70F}" type="pres">
      <dgm:prSet presAssocID="{42F323CA-C5EF-4E52-B2A1-5E722AD6E492}" presName="spacer" presStyleCnt="0"/>
      <dgm:spPr/>
    </dgm:pt>
    <dgm:pt modelId="{FFF52526-CB5E-4214-8272-9EE9E9C19A1F}" type="pres">
      <dgm:prSet presAssocID="{CF5CBC26-4BF2-44E1-B443-3ED62561F7DA}" presName="parentText" presStyleLbl="node1" presStyleIdx="2" presStyleCnt="11">
        <dgm:presLayoutVars>
          <dgm:chMax val="0"/>
          <dgm:bulletEnabled val="1"/>
        </dgm:presLayoutVars>
      </dgm:prSet>
      <dgm:spPr/>
    </dgm:pt>
    <dgm:pt modelId="{EA631CC7-B3F5-41B2-B035-167369774D87}" type="pres">
      <dgm:prSet presAssocID="{0A29870A-5733-426A-9D33-FC8C9D90AF6D}" presName="spacer" presStyleCnt="0"/>
      <dgm:spPr/>
    </dgm:pt>
    <dgm:pt modelId="{730FC5DF-5BF0-4F95-AEE9-B7229CB84BE6}" type="pres">
      <dgm:prSet presAssocID="{0B8C3A36-A592-4A96-A648-495CC8ED7864}" presName="parentText" presStyleLbl="node1" presStyleIdx="3" presStyleCnt="11">
        <dgm:presLayoutVars>
          <dgm:chMax val="0"/>
          <dgm:bulletEnabled val="1"/>
        </dgm:presLayoutVars>
      </dgm:prSet>
      <dgm:spPr/>
    </dgm:pt>
    <dgm:pt modelId="{35E8ADAB-1A50-48CC-B1B7-78467A4E7408}" type="pres">
      <dgm:prSet presAssocID="{83E2CC62-1C0A-43B3-A88B-3C874E4173BE}" presName="spacer" presStyleCnt="0"/>
      <dgm:spPr/>
    </dgm:pt>
    <dgm:pt modelId="{F88F95CA-0F07-4F86-895E-C2FC12649276}" type="pres">
      <dgm:prSet presAssocID="{27BC7C93-FA74-49A7-88CB-26DFD1208406}" presName="parentText" presStyleLbl="node1" presStyleIdx="4" presStyleCnt="11">
        <dgm:presLayoutVars>
          <dgm:chMax val="0"/>
          <dgm:bulletEnabled val="1"/>
        </dgm:presLayoutVars>
      </dgm:prSet>
      <dgm:spPr/>
    </dgm:pt>
    <dgm:pt modelId="{D8E05881-D390-4944-A56B-4D0E75ABA375}" type="pres">
      <dgm:prSet presAssocID="{E2368C73-5F5A-49E5-8FC2-9F7D47E4FB06}" presName="spacer" presStyleCnt="0"/>
      <dgm:spPr/>
    </dgm:pt>
    <dgm:pt modelId="{C88A4103-B3FD-4D40-A246-EC64080B237C}" type="pres">
      <dgm:prSet presAssocID="{E58D0F74-21DF-4595-BB99-5DFD23550297}" presName="parentText" presStyleLbl="node1" presStyleIdx="5" presStyleCnt="11">
        <dgm:presLayoutVars>
          <dgm:chMax val="0"/>
          <dgm:bulletEnabled val="1"/>
        </dgm:presLayoutVars>
      </dgm:prSet>
      <dgm:spPr/>
    </dgm:pt>
    <dgm:pt modelId="{30BC60C4-E815-4096-A6F4-6D5F4D245321}" type="pres">
      <dgm:prSet presAssocID="{FA79884B-7F7D-44BC-9A1A-68D9A0CCFA70}" presName="spacer" presStyleCnt="0"/>
      <dgm:spPr/>
    </dgm:pt>
    <dgm:pt modelId="{B86E3F30-B752-4286-B9B3-D406ABCD9A54}" type="pres">
      <dgm:prSet presAssocID="{8EFB2CB9-5F3D-497C-8770-0C4F2D4ED66F}" presName="parentText" presStyleLbl="node1" presStyleIdx="6" presStyleCnt="11">
        <dgm:presLayoutVars>
          <dgm:chMax val="0"/>
          <dgm:bulletEnabled val="1"/>
        </dgm:presLayoutVars>
      </dgm:prSet>
      <dgm:spPr/>
    </dgm:pt>
    <dgm:pt modelId="{62C94994-4FCC-4C3A-B73E-911E64BD8230}" type="pres">
      <dgm:prSet presAssocID="{318A9556-B429-4CC5-A279-293B859FBB7A}" presName="spacer" presStyleCnt="0"/>
      <dgm:spPr/>
    </dgm:pt>
    <dgm:pt modelId="{71F9DB6F-7091-41FB-A252-A48779C7EA91}" type="pres">
      <dgm:prSet presAssocID="{34924CEA-A251-44E2-B31A-F654D2606672}" presName="parentText" presStyleLbl="node1" presStyleIdx="7" presStyleCnt="11">
        <dgm:presLayoutVars>
          <dgm:chMax val="0"/>
          <dgm:bulletEnabled val="1"/>
        </dgm:presLayoutVars>
      </dgm:prSet>
      <dgm:spPr/>
    </dgm:pt>
    <dgm:pt modelId="{38FE7A55-5FAA-44D0-A3E1-158BEBFD5344}" type="pres">
      <dgm:prSet presAssocID="{C9614C2B-78A8-4007-B132-CB19075F3D57}" presName="spacer" presStyleCnt="0"/>
      <dgm:spPr/>
    </dgm:pt>
    <dgm:pt modelId="{EB678F10-EBCB-4E1E-9CDC-FCE4DA82C2B6}" type="pres">
      <dgm:prSet presAssocID="{D45A4C03-CCBF-4472-B94F-E84614A29376}" presName="parentText" presStyleLbl="node1" presStyleIdx="8" presStyleCnt="11">
        <dgm:presLayoutVars>
          <dgm:chMax val="0"/>
          <dgm:bulletEnabled val="1"/>
        </dgm:presLayoutVars>
      </dgm:prSet>
      <dgm:spPr/>
    </dgm:pt>
    <dgm:pt modelId="{9C5C8480-F6CB-44A7-8D33-3D5C8DF04FDE}" type="pres">
      <dgm:prSet presAssocID="{8AF1C2EB-5FA2-4213-B32F-B37170A35209}" presName="spacer" presStyleCnt="0"/>
      <dgm:spPr/>
    </dgm:pt>
    <dgm:pt modelId="{BC15B6F0-4E30-4A93-B994-812DC360C6BC}" type="pres">
      <dgm:prSet presAssocID="{734E250B-A0BF-4FB4-AB3D-01838ABEEE15}" presName="parentText" presStyleLbl="node1" presStyleIdx="9" presStyleCnt="11">
        <dgm:presLayoutVars>
          <dgm:chMax val="0"/>
          <dgm:bulletEnabled val="1"/>
        </dgm:presLayoutVars>
      </dgm:prSet>
      <dgm:spPr/>
    </dgm:pt>
    <dgm:pt modelId="{6EAC1734-349C-48A9-9E15-748A34A9FDCE}" type="pres">
      <dgm:prSet presAssocID="{17282A0F-3A21-422E-B946-4512FB37395C}" presName="spacer" presStyleCnt="0"/>
      <dgm:spPr/>
    </dgm:pt>
    <dgm:pt modelId="{5DC68FD5-8BE4-4CA3-98A7-1C95BD59C2B2}" type="pres">
      <dgm:prSet presAssocID="{50E865E0-DE91-4143-9D75-8B01AD98656A}" presName="parentText" presStyleLbl="node1" presStyleIdx="10" presStyleCnt="11">
        <dgm:presLayoutVars>
          <dgm:chMax val="0"/>
          <dgm:bulletEnabled val="1"/>
        </dgm:presLayoutVars>
      </dgm:prSet>
      <dgm:spPr/>
    </dgm:pt>
  </dgm:ptLst>
  <dgm:cxnLst>
    <dgm:cxn modelId="{EEC72F01-0ED0-4786-855D-1A3C0A73AC7E}" srcId="{1413A0BE-38B1-4934-A664-9B5E6C32E436}" destId="{2562230D-2815-4975-9E59-3187C25E7C21}" srcOrd="1" destOrd="0" parTransId="{208D480E-22A6-4A2F-8F29-6B1681EB53CD}" sibTransId="{42F323CA-C5EF-4E52-B2A1-5E722AD6E492}"/>
    <dgm:cxn modelId="{C8179E07-6690-44C3-8C91-0BC3564637B1}" type="presOf" srcId="{34924CEA-A251-44E2-B31A-F654D2606672}" destId="{71F9DB6F-7091-41FB-A252-A48779C7EA91}" srcOrd="0" destOrd="0" presId="urn:microsoft.com/office/officeart/2005/8/layout/vList2"/>
    <dgm:cxn modelId="{EC9F4610-CDF5-41FB-B535-40CD36C75E19}" type="presOf" srcId="{CF5CBC26-4BF2-44E1-B443-3ED62561F7DA}" destId="{FFF52526-CB5E-4214-8272-9EE9E9C19A1F}" srcOrd="0" destOrd="0" presId="urn:microsoft.com/office/officeart/2005/8/layout/vList2"/>
    <dgm:cxn modelId="{1C5CC51A-EEFA-4239-85A1-58B3013E77D3}" srcId="{1413A0BE-38B1-4934-A664-9B5E6C32E436}" destId="{CF5CBC26-4BF2-44E1-B443-3ED62561F7DA}" srcOrd="2" destOrd="0" parTransId="{3840B58D-D019-4B9A-829F-6D322FC0A7E7}" sibTransId="{0A29870A-5733-426A-9D33-FC8C9D90AF6D}"/>
    <dgm:cxn modelId="{7C708924-2C6D-4C2D-A5EF-B4F3C3DD4958}" srcId="{1413A0BE-38B1-4934-A664-9B5E6C32E436}" destId="{D45A4C03-CCBF-4472-B94F-E84614A29376}" srcOrd="8" destOrd="0" parTransId="{FCF20FE6-E56B-4BD9-BC88-EF047C43328B}" sibTransId="{8AF1C2EB-5FA2-4213-B32F-B37170A35209}"/>
    <dgm:cxn modelId="{5A77A63A-4925-4DA6-B99D-213258E53769}" type="presOf" srcId="{1413A0BE-38B1-4934-A664-9B5E6C32E436}" destId="{46198237-E34D-4DC5-9BC0-CA96A15F505D}" srcOrd="0" destOrd="0" presId="urn:microsoft.com/office/officeart/2005/8/layout/vList2"/>
    <dgm:cxn modelId="{EE89993D-4742-4AEB-A7FB-663CE8BF5AA8}" srcId="{1413A0BE-38B1-4934-A664-9B5E6C32E436}" destId="{734E250B-A0BF-4FB4-AB3D-01838ABEEE15}" srcOrd="9" destOrd="0" parTransId="{BF4B6DD7-FD69-45A9-97FD-F8E193C4738B}" sibTransId="{17282A0F-3A21-422E-B946-4512FB37395C}"/>
    <dgm:cxn modelId="{ADE48B60-FE58-4BAF-AA75-F44EF8E14BB0}" srcId="{1413A0BE-38B1-4934-A664-9B5E6C32E436}" destId="{8EFB2CB9-5F3D-497C-8770-0C4F2D4ED66F}" srcOrd="6" destOrd="0" parTransId="{91F47DD3-8BEB-41D0-B6B9-78E6D26F23C8}" sibTransId="{318A9556-B429-4CC5-A279-293B859FBB7A}"/>
    <dgm:cxn modelId="{BBD1F244-2D38-484C-8FFE-D1481A51E40A}" srcId="{1413A0BE-38B1-4934-A664-9B5E6C32E436}" destId="{27BC7C93-FA74-49A7-88CB-26DFD1208406}" srcOrd="4" destOrd="0" parTransId="{BA3E83E6-9BA2-4993-BC3E-E791194F43A4}" sibTransId="{E2368C73-5F5A-49E5-8FC2-9F7D47E4FB06}"/>
    <dgm:cxn modelId="{170D5E68-C137-4B4E-BF8C-2C02DF3B9010}" srcId="{1413A0BE-38B1-4934-A664-9B5E6C32E436}" destId="{50E865E0-DE91-4143-9D75-8B01AD98656A}" srcOrd="10" destOrd="0" parTransId="{D1277B56-2735-488D-AC2D-30492E9501DF}" sibTransId="{D588FAC8-7AC8-40F9-99C6-FE10B4E8B1BF}"/>
    <dgm:cxn modelId="{A0EF6248-C2FA-45B0-8A47-235938884C02}" type="presOf" srcId="{8EFB2CB9-5F3D-497C-8770-0C4F2D4ED66F}" destId="{B86E3F30-B752-4286-B9B3-D406ABCD9A54}" srcOrd="0" destOrd="0" presId="urn:microsoft.com/office/officeart/2005/8/layout/vList2"/>
    <dgm:cxn modelId="{59CB034C-A031-49C1-97E9-CE19B997EB8B}" type="presOf" srcId="{50E865E0-DE91-4143-9D75-8B01AD98656A}" destId="{5DC68FD5-8BE4-4CA3-98A7-1C95BD59C2B2}" srcOrd="0" destOrd="0" presId="urn:microsoft.com/office/officeart/2005/8/layout/vList2"/>
    <dgm:cxn modelId="{86B0716D-1DA2-4C5F-AF93-C4C3E3B56213}" srcId="{1413A0BE-38B1-4934-A664-9B5E6C32E436}" destId="{0B8C3A36-A592-4A96-A648-495CC8ED7864}" srcOrd="3" destOrd="0" parTransId="{D016EF58-92C2-4D8D-B872-A03EE6FFD15E}" sibTransId="{83E2CC62-1C0A-43B3-A88B-3C874E4173BE}"/>
    <dgm:cxn modelId="{73DA034F-7B02-400F-9ECE-5235FC3593B6}" srcId="{1413A0BE-38B1-4934-A664-9B5E6C32E436}" destId="{E58D0F74-21DF-4595-BB99-5DFD23550297}" srcOrd="5" destOrd="0" parTransId="{C79BB055-BDB0-46BD-9972-2511B3CC7F44}" sibTransId="{FA79884B-7F7D-44BC-9A1A-68D9A0CCFA70}"/>
    <dgm:cxn modelId="{DC1C376F-F8A4-497B-A977-7CCCD0D500B2}" type="presOf" srcId="{E58D0F74-21DF-4595-BB99-5DFD23550297}" destId="{C88A4103-B3FD-4D40-A246-EC64080B237C}" srcOrd="0" destOrd="0" presId="urn:microsoft.com/office/officeart/2005/8/layout/vList2"/>
    <dgm:cxn modelId="{536D7476-8167-4342-A130-66151C6B4D3E}" srcId="{1413A0BE-38B1-4934-A664-9B5E6C32E436}" destId="{34924CEA-A251-44E2-B31A-F654D2606672}" srcOrd="7" destOrd="0" parTransId="{9538C50A-39EA-4A41-9E13-68D476EF3916}" sibTransId="{C9614C2B-78A8-4007-B132-CB19075F3D57}"/>
    <dgm:cxn modelId="{4F4CA15A-C939-4F13-A6BF-BF239E7FEB5C}" type="presOf" srcId="{734E250B-A0BF-4FB4-AB3D-01838ABEEE15}" destId="{BC15B6F0-4E30-4A93-B994-812DC360C6BC}" srcOrd="0" destOrd="0" presId="urn:microsoft.com/office/officeart/2005/8/layout/vList2"/>
    <dgm:cxn modelId="{C3A1B684-ABEA-4ABB-AC62-CF1FFADEF02F}" type="presOf" srcId="{6C3D98B7-10A9-4C98-94AD-589ADC2C3115}" destId="{30E1D6D6-3818-40F5-8C6A-B29737B16C43}" srcOrd="0" destOrd="0" presId="urn:microsoft.com/office/officeart/2005/8/layout/vList2"/>
    <dgm:cxn modelId="{49B65491-22B2-4634-9B60-351EFCD3564E}" type="presOf" srcId="{27BC7C93-FA74-49A7-88CB-26DFD1208406}" destId="{F88F95CA-0F07-4F86-895E-C2FC12649276}" srcOrd="0" destOrd="0" presId="urn:microsoft.com/office/officeart/2005/8/layout/vList2"/>
    <dgm:cxn modelId="{22491C96-2F93-4520-BC61-941CE4353EBC}" srcId="{1413A0BE-38B1-4934-A664-9B5E6C32E436}" destId="{6C3D98B7-10A9-4C98-94AD-589ADC2C3115}" srcOrd="0" destOrd="0" parTransId="{154EEEE5-38D0-42D1-B992-DF2EF30772F8}" sibTransId="{A96A48F0-712E-41AA-9F68-7B4576080B57}"/>
    <dgm:cxn modelId="{39A2A496-871D-4D89-A70F-12D7E5C484A8}" type="presOf" srcId="{2562230D-2815-4975-9E59-3187C25E7C21}" destId="{9A042B9B-AD22-4F1F-86B4-21135FF3BCE4}" srcOrd="0" destOrd="0" presId="urn:microsoft.com/office/officeart/2005/8/layout/vList2"/>
    <dgm:cxn modelId="{B3E22EAF-66D9-4FE0-B2B0-03C28D20FA2B}" type="presOf" srcId="{0B8C3A36-A592-4A96-A648-495CC8ED7864}" destId="{730FC5DF-5BF0-4F95-AEE9-B7229CB84BE6}" srcOrd="0" destOrd="0" presId="urn:microsoft.com/office/officeart/2005/8/layout/vList2"/>
    <dgm:cxn modelId="{62A0BCDE-563A-4A67-8E35-1D36747F0FA5}" type="presOf" srcId="{D45A4C03-CCBF-4472-B94F-E84614A29376}" destId="{EB678F10-EBCB-4E1E-9CDC-FCE4DA82C2B6}" srcOrd="0" destOrd="0" presId="urn:microsoft.com/office/officeart/2005/8/layout/vList2"/>
    <dgm:cxn modelId="{BAE8FA8A-1726-4A4C-B65A-A9E74CA6628F}" type="presParOf" srcId="{46198237-E34D-4DC5-9BC0-CA96A15F505D}" destId="{30E1D6D6-3818-40F5-8C6A-B29737B16C43}" srcOrd="0" destOrd="0" presId="urn:microsoft.com/office/officeart/2005/8/layout/vList2"/>
    <dgm:cxn modelId="{8239CB48-D7C2-45CA-B386-43D0AB7FE607}" type="presParOf" srcId="{46198237-E34D-4DC5-9BC0-CA96A15F505D}" destId="{76322752-4F56-4D46-AD17-6712166B3F5A}" srcOrd="1" destOrd="0" presId="urn:microsoft.com/office/officeart/2005/8/layout/vList2"/>
    <dgm:cxn modelId="{F2692A61-DE09-4A64-B4F8-948D4A4DF06E}" type="presParOf" srcId="{46198237-E34D-4DC5-9BC0-CA96A15F505D}" destId="{9A042B9B-AD22-4F1F-86B4-21135FF3BCE4}" srcOrd="2" destOrd="0" presId="urn:microsoft.com/office/officeart/2005/8/layout/vList2"/>
    <dgm:cxn modelId="{DFAE4BF0-C95D-44D1-B219-B9BA01826DCE}" type="presParOf" srcId="{46198237-E34D-4DC5-9BC0-CA96A15F505D}" destId="{16B825E4-89CB-4611-B947-71479C78C70F}" srcOrd="3" destOrd="0" presId="urn:microsoft.com/office/officeart/2005/8/layout/vList2"/>
    <dgm:cxn modelId="{706C89D1-3567-42E5-8F25-09CD08059E57}" type="presParOf" srcId="{46198237-E34D-4DC5-9BC0-CA96A15F505D}" destId="{FFF52526-CB5E-4214-8272-9EE9E9C19A1F}" srcOrd="4" destOrd="0" presId="urn:microsoft.com/office/officeart/2005/8/layout/vList2"/>
    <dgm:cxn modelId="{FB36E217-5AC5-45AA-90B1-02985F164496}" type="presParOf" srcId="{46198237-E34D-4DC5-9BC0-CA96A15F505D}" destId="{EA631CC7-B3F5-41B2-B035-167369774D87}" srcOrd="5" destOrd="0" presId="urn:microsoft.com/office/officeart/2005/8/layout/vList2"/>
    <dgm:cxn modelId="{CE68D52D-F6E3-4E8E-ABD8-EFBB013BB517}" type="presParOf" srcId="{46198237-E34D-4DC5-9BC0-CA96A15F505D}" destId="{730FC5DF-5BF0-4F95-AEE9-B7229CB84BE6}" srcOrd="6" destOrd="0" presId="urn:microsoft.com/office/officeart/2005/8/layout/vList2"/>
    <dgm:cxn modelId="{40BCF66C-F8AA-4C64-9453-AA3E4B05F510}" type="presParOf" srcId="{46198237-E34D-4DC5-9BC0-CA96A15F505D}" destId="{35E8ADAB-1A50-48CC-B1B7-78467A4E7408}" srcOrd="7" destOrd="0" presId="urn:microsoft.com/office/officeart/2005/8/layout/vList2"/>
    <dgm:cxn modelId="{E5119F12-2C9D-48A4-8734-595EE5D1B55B}" type="presParOf" srcId="{46198237-E34D-4DC5-9BC0-CA96A15F505D}" destId="{F88F95CA-0F07-4F86-895E-C2FC12649276}" srcOrd="8" destOrd="0" presId="urn:microsoft.com/office/officeart/2005/8/layout/vList2"/>
    <dgm:cxn modelId="{22C20BE3-62EC-464F-877F-5578DC218DAD}" type="presParOf" srcId="{46198237-E34D-4DC5-9BC0-CA96A15F505D}" destId="{D8E05881-D390-4944-A56B-4D0E75ABA375}" srcOrd="9" destOrd="0" presId="urn:microsoft.com/office/officeart/2005/8/layout/vList2"/>
    <dgm:cxn modelId="{E3E455DE-999E-4002-B3EF-12C421814C42}" type="presParOf" srcId="{46198237-E34D-4DC5-9BC0-CA96A15F505D}" destId="{C88A4103-B3FD-4D40-A246-EC64080B237C}" srcOrd="10" destOrd="0" presId="urn:microsoft.com/office/officeart/2005/8/layout/vList2"/>
    <dgm:cxn modelId="{5D5A5E63-5C4F-494D-83BF-A6731928D00B}" type="presParOf" srcId="{46198237-E34D-4DC5-9BC0-CA96A15F505D}" destId="{30BC60C4-E815-4096-A6F4-6D5F4D245321}" srcOrd="11" destOrd="0" presId="urn:microsoft.com/office/officeart/2005/8/layout/vList2"/>
    <dgm:cxn modelId="{BA611920-A1B1-4100-A9C2-D94F65978A93}" type="presParOf" srcId="{46198237-E34D-4DC5-9BC0-CA96A15F505D}" destId="{B86E3F30-B752-4286-B9B3-D406ABCD9A54}" srcOrd="12" destOrd="0" presId="urn:microsoft.com/office/officeart/2005/8/layout/vList2"/>
    <dgm:cxn modelId="{C75E1D00-D7C9-4206-BE38-4025215EAAC5}" type="presParOf" srcId="{46198237-E34D-4DC5-9BC0-CA96A15F505D}" destId="{62C94994-4FCC-4C3A-B73E-911E64BD8230}" srcOrd="13" destOrd="0" presId="urn:microsoft.com/office/officeart/2005/8/layout/vList2"/>
    <dgm:cxn modelId="{5FA783EA-2712-443F-9081-763A9C80CD0E}" type="presParOf" srcId="{46198237-E34D-4DC5-9BC0-CA96A15F505D}" destId="{71F9DB6F-7091-41FB-A252-A48779C7EA91}" srcOrd="14" destOrd="0" presId="urn:microsoft.com/office/officeart/2005/8/layout/vList2"/>
    <dgm:cxn modelId="{1291DCA5-A395-4FD3-8C84-97A99C36D434}" type="presParOf" srcId="{46198237-E34D-4DC5-9BC0-CA96A15F505D}" destId="{38FE7A55-5FAA-44D0-A3E1-158BEBFD5344}" srcOrd="15" destOrd="0" presId="urn:microsoft.com/office/officeart/2005/8/layout/vList2"/>
    <dgm:cxn modelId="{7AB6DC59-29B8-4984-B8C9-9863E60CCF65}" type="presParOf" srcId="{46198237-E34D-4DC5-9BC0-CA96A15F505D}" destId="{EB678F10-EBCB-4E1E-9CDC-FCE4DA82C2B6}" srcOrd="16" destOrd="0" presId="urn:microsoft.com/office/officeart/2005/8/layout/vList2"/>
    <dgm:cxn modelId="{537DA6D3-FFB8-4FBA-B3BB-2676125E4C27}" type="presParOf" srcId="{46198237-E34D-4DC5-9BC0-CA96A15F505D}" destId="{9C5C8480-F6CB-44A7-8D33-3D5C8DF04FDE}" srcOrd="17" destOrd="0" presId="urn:microsoft.com/office/officeart/2005/8/layout/vList2"/>
    <dgm:cxn modelId="{D90D0422-16F9-4A1D-8C58-5C949225E07D}" type="presParOf" srcId="{46198237-E34D-4DC5-9BC0-CA96A15F505D}" destId="{BC15B6F0-4E30-4A93-B994-812DC360C6BC}" srcOrd="18" destOrd="0" presId="urn:microsoft.com/office/officeart/2005/8/layout/vList2"/>
    <dgm:cxn modelId="{0DD29BA6-648B-4523-A73E-CA013C0F76F8}" type="presParOf" srcId="{46198237-E34D-4DC5-9BC0-CA96A15F505D}" destId="{6EAC1734-349C-48A9-9E15-748A34A9FDCE}" srcOrd="19" destOrd="0" presId="urn:microsoft.com/office/officeart/2005/8/layout/vList2"/>
    <dgm:cxn modelId="{DAEA096C-8470-4273-A01D-394A08B51A53}" type="presParOf" srcId="{46198237-E34D-4DC5-9BC0-CA96A15F505D}" destId="{5DC68FD5-8BE4-4CA3-98A7-1C95BD59C2B2}" srcOrd="2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367C5C-23BA-469E-BC61-EB1BD980D4BC}">
      <dsp:nvSpPr>
        <dsp:cNvPr id="0" name=""/>
        <dsp:cNvSpPr/>
      </dsp:nvSpPr>
      <dsp:spPr>
        <a:xfrm rot="10800000">
          <a:off x="1011881" y="1863"/>
          <a:ext cx="9275607" cy="1378821"/>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8022" tIns="91440" rIns="170688" bIns="91440" numCol="1" spcCol="1270" anchor="ctr" anchorCtr="0">
          <a:noAutofit/>
        </a:bodyPr>
        <a:lstStyle/>
        <a:p>
          <a:pPr marL="0" lvl="0" indent="0" algn="ctr" defTabSz="1066800">
            <a:lnSpc>
              <a:spcPct val="90000"/>
            </a:lnSpc>
            <a:spcBef>
              <a:spcPct val="0"/>
            </a:spcBef>
            <a:spcAft>
              <a:spcPct val="35000"/>
            </a:spcAft>
            <a:buNone/>
          </a:pPr>
          <a:r>
            <a:rPr lang="nb-NO" sz="2400" b="0" kern="1200"/>
            <a:t>Vekke nysgjerrighet og skape oppmerksomhet, interesse og kunnskap om hva det nye fylket har å by på.</a:t>
          </a:r>
        </a:p>
      </dsp:txBody>
      <dsp:txXfrm rot="10800000">
        <a:off x="1356586" y="1863"/>
        <a:ext cx="8930902" cy="1378821"/>
      </dsp:txXfrm>
    </dsp:sp>
    <dsp:sp modelId="{E41253A4-71F9-483B-B9E5-0C214CA2D309}">
      <dsp:nvSpPr>
        <dsp:cNvPr id="0" name=""/>
        <dsp:cNvSpPr/>
      </dsp:nvSpPr>
      <dsp:spPr>
        <a:xfrm>
          <a:off x="0" y="0"/>
          <a:ext cx="1378821" cy="137882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33A54CC5-D67F-41F3-8D4E-939C5484D5D8}">
      <dsp:nvSpPr>
        <dsp:cNvPr id="0" name=""/>
        <dsp:cNvSpPr/>
      </dsp:nvSpPr>
      <dsp:spPr>
        <a:xfrm rot="10800000">
          <a:off x="871405" y="1845129"/>
          <a:ext cx="9464587" cy="1344529"/>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8022" tIns="91440" rIns="170688" bIns="91440" numCol="1" spcCol="1270" anchor="ctr" anchorCtr="0">
          <a:noAutofit/>
        </a:bodyPr>
        <a:lstStyle/>
        <a:p>
          <a:pPr marL="0" lvl="0" indent="0" algn="ctr" defTabSz="1066800">
            <a:lnSpc>
              <a:spcPct val="90000"/>
            </a:lnSpc>
            <a:spcBef>
              <a:spcPct val="0"/>
            </a:spcBef>
            <a:spcAft>
              <a:spcPct val="35000"/>
            </a:spcAft>
            <a:buNone/>
          </a:pPr>
          <a:r>
            <a:rPr lang="nb-NO" sz="2400" b="0" kern="1200"/>
            <a:t>Vise fram det mangfoldige kulturlivet,  stedegne fortrinn og  identitets- og kulturbærere ute i kommunene.</a:t>
          </a:r>
        </a:p>
      </dsp:txBody>
      <dsp:txXfrm rot="10800000">
        <a:off x="1207537" y="1845129"/>
        <a:ext cx="9128455" cy="1344529"/>
      </dsp:txXfrm>
    </dsp:sp>
    <dsp:sp modelId="{0DA66943-D222-4866-B6CB-074A2BD78E88}">
      <dsp:nvSpPr>
        <dsp:cNvPr id="0" name=""/>
        <dsp:cNvSpPr/>
      </dsp:nvSpPr>
      <dsp:spPr>
        <a:xfrm>
          <a:off x="30326" y="1817574"/>
          <a:ext cx="1378821" cy="137882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87EB4C86-FEC9-46FF-8EA5-475C0F451266}">
      <dsp:nvSpPr>
        <dsp:cNvPr id="0" name=""/>
        <dsp:cNvSpPr/>
      </dsp:nvSpPr>
      <dsp:spPr>
        <a:xfrm rot="10800000">
          <a:off x="947072" y="3582682"/>
          <a:ext cx="9405225" cy="1402950"/>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8022" tIns="91440" rIns="170688" bIns="91440" numCol="1" spcCol="1270" anchor="ctr" anchorCtr="0">
          <a:noAutofit/>
        </a:bodyPr>
        <a:lstStyle/>
        <a:p>
          <a:pPr marL="0" lvl="0" indent="0" algn="ctr" defTabSz="1066800">
            <a:lnSpc>
              <a:spcPct val="90000"/>
            </a:lnSpc>
            <a:spcBef>
              <a:spcPct val="0"/>
            </a:spcBef>
            <a:spcAft>
              <a:spcPct val="35000"/>
            </a:spcAft>
            <a:buNone/>
          </a:pPr>
          <a:r>
            <a:rPr lang="nb-NO" sz="2400" b="0" kern="1200"/>
            <a:t>Bli bedre kjent med nye kollegaer og fylkeskommunens mangfoldige oppgaveportefølje.</a:t>
          </a:r>
        </a:p>
      </dsp:txBody>
      <dsp:txXfrm rot="10800000">
        <a:off x="1297809" y="3582682"/>
        <a:ext cx="9054488" cy="1402950"/>
      </dsp:txXfrm>
    </dsp:sp>
    <dsp:sp modelId="{737E658C-E5BA-435A-89A0-3480F6FBF834}">
      <dsp:nvSpPr>
        <dsp:cNvPr id="0" name=""/>
        <dsp:cNvSpPr/>
      </dsp:nvSpPr>
      <dsp:spPr>
        <a:xfrm>
          <a:off x="0" y="3577677"/>
          <a:ext cx="1378821" cy="1378821"/>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BAFF1E-F1CD-4369-9F87-B9D7DB870D98}">
      <dsp:nvSpPr>
        <dsp:cNvPr id="0" name=""/>
        <dsp:cNvSpPr/>
      </dsp:nvSpPr>
      <dsp:spPr>
        <a:xfrm>
          <a:off x="1735370" y="6938"/>
          <a:ext cx="1377000" cy="1377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96BB284-C434-4839-9AEF-B9E97D8CC3B2}">
      <dsp:nvSpPr>
        <dsp:cNvPr id="0" name=""/>
        <dsp:cNvSpPr/>
      </dsp:nvSpPr>
      <dsp:spPr>
        <a:xfrm>
          <a:off x="1012946" y="1503339"/>
          <a:ext cx="306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pPr>
          <a:r>
            <a:rPr lang="nb-NO" sz="2500" kern="1200"/>
            <a:t>Planlegging – Høsten 2019</a:t>
          </a:r>
          <a:endParaRPr lang="en-US" sz="2500" kern="1200"/>
        </a:p>
      </dsp:txBody>
      <dsp:txXfrm>
        <a:off x="1012946" y="1503339"/>
        <a:ext cx="3060000" cy="720000"/>
      </dsp:txXfrm>
    </dsp:sp>
    <dsp:sp modelId="{25147080-70F3-4EE8-B7D9-EB8246662A61}">
      <dsp:nvSpPr>
        <dsp:cNvPr id="0" name=""/>
        <dsp:cNvSpPr/>
      </dsp:nvSpPr>
      <dsp:spPr>
        <a:xfrm>
          <a:off x="8674473" y="56772"/>
          <a:ext cx="1377000" cy="1377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8FFA574-E2D8-4C92-ACE9-23194DCEE27C}">
      <dsp:nvSpPr>
        <dsp:cNvPr id="0" name=""/>
        <dsp:cNvSpPr/>
      </dsp:nvSpPr>
      <dsp:spPr>
        <a:xfrm>
          <a:off x="7586102" y="1600697"/>
          <a:ext cx="306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pPr>
          <a:r>
            <a:rPr lang="nb-NO" sz="2500" kern="1200"/>
            <a:t>Gjennomføring – Våren 2020</a:t>
          </a:r>
          <a:endParaRPr lang="en-US" sz="2500" kern="1200"/>
        </a:p>
      </dsp:txBody>
      <dsp:txXfrm>
        <a:off x="7586102" y="1600697"/>
        <a:ext cx="30600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BAFF1E-F1CD-4369-9F87-B9D7DB870D98}">
      <dsp:nvSpPr>
        <dsp:cNvPr id="0" name=""/>
        <dsp:cNvSpPr/>
      </dsp:nvSpPr>
      <dsp:spPr>
        <a:xfrm>
          <a:off x="1735370" y="6938"/>
          <a:ext cx="1377000" cy="1377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96BB284-C434-4839-9AEF-B9E97D8CC3B2}">
      <dsp:nvSpPr>
        <dsp:cNvPr id="0" name=""/>
        <dsp:cNvSpPr/>
      </dsp:nvSpPr>
      <dsp:spPr>
        <a:xfrm>
          <a:off x="1012946" y="1503339"/>
          <a:ext cx="306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pPr>
          <a:r>
            <a:rPr lang="nb-NO" sz="2500" kern="1200"/>
            <a:t>Planlegging – Høsten 2020</a:t>
          </a:r>
          <a:endParaRPr lang="en-US" sz="2500" kern="1200"/>
        </a:p>
      </dsp:txBody>
      <dsp:txXfrm>
        <a:off x="1012946" y="1503339"/>
        <a:ext cx="3060000" cy="720000"/>
      </dsp:txXfrm>
    </dsp:sp>
    <dsp:sp modelId="{25147080-70F3-4EE8-B7D9-EB8246662A61}">
      <dsp:nvSpPr>
        <dsp:cNvPr id="0" name=""/>
        <dsp:cNvSpPr/>
      </dsp:nvSpPr>
      <dsp:spPr>
        <a:xfrm>
          <a:off x="8674473" y="56772"/>
          <a:ext cx="1377000" cy="1377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8FFA574-E2D8-4C92-ACE9-23194DCEE27C}">
      <dsp:nvSpPr>
        <dsp:cNvPr id="0" name=""/>
        <dsp:cNvSpPr/>
      </dsp:nvSpPr>
      <dsp:spPr>
        <a:xfrm>
          <a:off x="7586102" y="1600697"/>
          <a:ext cx="306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pPr>
          <a:r>
            <a:rPr lang="nb-NO" sz="2500" kern="1200"/>
            <a:t>Gjennomføring – Våren 2021</a:t>
          </a:r>
          <a:endParaRPr lang="en-US" sz="2500" kern="1200"/>
        </a:p>
      </dsp:txBody>
      <dsp:txXfrm>
        <a:off x="7586102" y="1600697"/>
        <a:ext cx="306000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13BDC5-62EB-4D64-AC7B-AE5765E8A7C8}">
      <dsp:nvSpPr>
        <dsp:cNvPr id="0" name=""/>
        <dsp:cNvSpPr/>
      </dsp:nvSpPr>
      <dsp:spPr>
        <a:xfrm rot="10800000">
          <a:off x="0" y="0"/>
          <a:ext cx="4933950" cy="1174353"/>
        </a:xfrm>
        <a:prstGeom prst="trapezoid">
          <a:avLst>
            <a:gd name="adj" fmla="val 52518"/>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nb-NO" sz="2200" kern="1200"/>
            <a:t>Kunnskapsgrunnlag</a:t>
          </a:r>
        </a:p>
      </dsp:txBody>
      <dsp:txXfrm rot="-10800000">
        <a:off x="863441" y="0"/>
        <a:ext cx="3207067" cy="1174353"/>
      </dsp:txXfrm>
    </dsp:sp>
    <dsp:sp modelId="{91DF5A55-9817-43FC-B3E4-3A38F2F8F273}">
      <dsp:nvSpPr>
        <dsp:cNvPr id="0" name=""/>
        <dsp:cNvSpPr/>
      </dsp:nvSpPr>
      <dsp:spPr>
        <a:xfrm rot="10800000">
          <a:off x="616743" y="1174352"/>
          <a:ext cx="3700462" cy="1174353"/>
        </a:xfrm>
        <a:prstGeom prst="trapezoid">
          <a:avLst>
            <a:gd name="adj" fmla="val 52518"/>
          </a:avLst>
        </a:prstGeom>
        <a:solidFill>
          <a:schemeClr val="accent1">
            <a:shade val="50000"/>
            <a:hueOff val="-18786"/>
            <a:satOff val="3082"/>
            <a:lumOff val="187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nb-NO" sz="2200" kern="1200"/>
            <a:t>Regional planstrategi </a:t>
          </a:r>
        </a:p>
      </dsp:txBody>
      <dsp:txXfrm rot="-10800000">
        <a:off x="1264324" y="1174352"/>
        <a:ext cx="2405300" cy="1174353"/>
      </dsp:txXfrm>
    </dsp:sp>
    <dsp:sp modelId="{2FC7CB41-0EAF-42EB-B81E-96B62D72AEFB}">
      <dsp:nvSpPr>
        <dsp:cNvPr id="0" name=""/>
        <dsp:cNvSpPr/>
      </dsp:nvSpPr>
      <dsp:spPr>
        <a:xfrm rot="10800000">
          <a:off x="1233487" y="2348706"/>
          <a:ext cx="2466975" cy="1174353"/>
        </a:xfrm>
        <a:prstGeom prst="trapezoid">
          <a:avLst>
            <a:gd name="adj" fmla="val 52518"/>
          </a:avLst>
        </a:prstGeom>
        <a:solidFill>
          <a:schemeClr val="accent1">
            <a:shade val="50000"/>
            <a:hueOff val="-37572"/>
            <a:satOff val="6164"/>
            <a:lumOff val="374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nb-NO" sz="2200" kern="1200"/>
            <a:t>Kulturstrategi</a:t>
          </a:r>
        </a:p>
      </dsp:txBody>
      <dsp:txXfrm rot="-10800000">
        <a:off x="1665208" y="2348706"/>
        <a:ext cx="1603533" cy="1174353"/>
      </dsp:txXfrm>
    </dsp:sp>
    <dsp:sp modelId="{4E2699FC-3375-4A0A-B4A5-2DF6B19F4012}">
      <dsp:nvSpPr>
        <dsp:cNvPr id="0" name=""/>
        <dsp:cNvSpPr/>
      </dsp:nvSpPr>
      <dsp:spPr>
        <a:xfrm rot="10800000">
          <a:off x="1850231" y="3523059"/>
          <a:ext cx="1233487" cy="1174353"/>
        </a:xfrm>
        <a:prstGeom prst="trapezoid">
          <a:avLst>
            <a:gd name="adj" fmla="val 52518"/>
          </a:avLst>
        </a:prstGeom>
        <a:solidFill>
          <a:schemeClr val="accent1">
            <a:shade val="50000"/>
            <a:hueOff val="-18786"/>
            <a:satOff val="3082"/>
            <a:lumOff val="187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nb-NO" sz="2200" kern="1200"/>
        </a:p>
      </dsp:txBody>
      <dsp:txXfrm rot="-10800000">
        <a:off x="1850231" y="3523059"/>
        <a:ext cx="1233487" cy="117435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C885A4-AECD-4EA1-943F-66BB7A0EA956}">
      <dsp:nvSpPr>
        <dsp:cNvPr id="0" name=""/>
        <dsp:cNvSpPr/>
      </dsp:nvSpPr>
      <dsp:spPr>
        <a:xfrm>
          <a:off x="4110513" y="9"/>
          <a:ext cx="2818447" cy="2818447"/>
        </a:xfrm>
        <a:prstGeom prst="ellipse">
          <a:avLst/>
        </a:prstGeom>
        <a:gradFill rotWithShape="0">
          <a:gsLst>
            <a:gs pos="0">
              <a:schemeClr val="accent1">
                <a:alpha val="50000"/>
                <a:hueOff val="0"/>
                <a:satOff val="0"/>
                <a:lumOff val="0"/>
                <a:alphaOff val="0"/>
                <a:lumMod val="110000"/>
                <a:satMod val="105000"/>
                <a:tint val="67000"/>
              </a:schemeClr>
            </a:gs>
            <a:gs pos="50000">
              <a:schemeClr val="accent1">
                <a:alpha val="50000"/>
                <a:hueOff val="0"/>
                <a:satOff val="0"/>
                <a:lumOff val="0"/>
                <a:alphaOff val="0"/>
                <a:lumMod val="105000"/>
                <a:satMod val="103000"/>
                <a:tint val="73000"/>
              </a:schemeClr>
            </a:gs>
            <a:gs pos="100000">
              <a:schemeClr val="accen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nb-NO" sz="1800" b="1" kern="1200"/>
            <a:t>Fylkespolitikere</a:t>
          </a:r>
        </a:p>
      </dsp:txBody>
      <dsp:txXfrm>
        <a:off x="4486306" y="493237"/>
        <a:ext cx="2066861" cy="1268301"/>
      </dsp:txXfrm>
    </dsp:sp>
    <dsp:sp modelId="{35C84281-20EE-47CD-8ADE-58E0C199E719}">
      <dsp:nvSpPr>
        <dsp:cNvPr id="0" name=""/>
        <dsp:cNvSpPr/>
      </dsp:nvSpPr>
      <dsp:spPr>
        <a:xfrm>
          <a:off x="5127503" y="1820247"/>
          <a:ext cx="2818447" cy="2818447"/>
        </a:xfrm>
        <a:prstGeom prst="ellipse">
          <a:avLst/>
        </a:prstGeom>
        <a:solidFill>
          <a:schemeClr val="accent3">
            <a:lumMod val="7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nb-NO" sz="1800" b="1" kern="1200"/>
            <a:t>kommuner og eksterne kulturaktører</a:t>
          </a:r>
        </a:p>
      </dsp:txBody>
      <dsp:txXfrm>
        <a:off x="5989478" y="2548346"/>
        <a:ext cx="1691068" cy="1550145"/>
      </dsp:txXfrm>
    </dsp:sp>
    <dsp:sp modelId="{9BBE525B-2983-43A0-B7BE-6A4C9114B6E1}">
      <dsp:nvSpPr>
        <dsp:cNvPr id="0" name=""/>
        <dsp:cNvSpPr/>
      </dsp:nvSpPr>
      <dsp:spPr>
        <a:xfrm>
          <a:off x="3093524" y="1820247"/>
          <a:ext cx="2818447" cy="2818447"/>
        </a:xfrm>
        <a:prstGeom prst="ellipse">
          <a:avLst/>
        </a:prstGeom>
        <a:gradFill rotWithShape="0">
          <a:gsLst>
            <a:gs pos="0">
              <a:schemeClr val="accent1">
                <a:alpha val="50000"/>
                <a:hueOff val="0"/>
                <a:satOff val="0"/>
                <a:lumOff val="0"/>
                <a:alphaOff val="0"/>
                <a:lumMod val="110000"/>
                <a:satMod val="105000"/>
                <a:tint val="67000"/>
              </a:schemeClr>
            </a:gs>
            <a:gs pos="50000">
              <a:schemeClr val="accent1">
                <a:alpha val="50000"/>
                <a:hueOff val="0"/>
                <a:satOff val="0"/>
                <a:lumOff val="0"/>
                <a:alphaOff val="0"/>
                <a:lumMod val="105000"/>
                <a:satMod val="103000"/>
                <a:tint val="73000"/>
              </a:schemeClr>
            </a:gs>
            <a:gs pos="100000">
              <a:schemeClr val="accen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nb-NO" sz="1800" b="1" kern="1200"/>
            <a:t>ansatte i administrasjonen</a:t>
          </a:r>
        </a:p>
      </dsp:txBody>
      <dsp:txXfrm>
        <a:off x="3358927" y="2548346"/>
        <a:ext cx="1691068" cy="155014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ECFCAB-0892-4A71-B476-39EDA980BFE7}">
      <dsp:nvSpPr>
        <dsp:cNvPr id="0" name=""/>
        <dsp:cNvSpPr/>
      </dsp:nvSpPr>
      <dsp:spPr>
        <a:xfrm>
          <a:off x="761" y="3243"/>
          <a:ext cx="3323105" cy="1504639"/>
        </a:xfrm>
        <a:prstGeom prst="roundRect">
          <a:avLst>
            <a:gd name="adj" fmla="val 10000"/>
          </a:avLst>
        </a:prstGeom>
        <a:solidFill>
          <a:schemeClr val="accent1">
            <a:shade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b-NO" sz="1900" kern="1200"/>
            <a:t>Hovedtema</a:t>
          </a:r>
        </a:p>
      </dsp:txBody>
      <dsp:txXfrm>
        <a:off x="44830" y="47312"/>
        <a:ext cx="3234967" cy="1416501"/>
      </dsp:txXfrm>
    </dsp:sp>
    <dsp:sp modelId="{4CB91A15-C726-4E36-8E82-39752D8B2C0C}">
      <dsp:nvSpPr>
        <dsp:cNvPr id="0" name=""/>
        <dsp:cNvSpPr/>
      </dsp:nvSpPr>
      <dsp:spPr>
        <a:xfrm>
          <a:off x="0" y="1596113"/>
          <a:ext cx="1574618" cy="1504639"/>
        </a:xfrm>
        <a:prstGeom prst="roundRect">
          <a:avLst>
            <a:gd name="adj" fmla="val 10000"/>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b-NO" sz="1900" kern="1200"/>
            <a:t>Mål</a:t>
          </a:r>
        </a:p>
      </dsp:txBody>
      <dsp:txXfrm>
        <a:off x="44069" y="1640182"/>
        <a:ext cx="1486480" cy="1416501"/>
      </dsp:txXfrm>
    </dsp:sp>
    <dsp:sp modelId="{E0D089E4-C0E5-4560-8E46-1F57AA7E5F03}">
      <dsp:nvSpPr>
        <dsp:cNvPr id="0" name=""/>
        <dsp:cNvSpPr/>
      </dsp:nvSpPr>
      <dsp:spPr>
        <a:xfrm>
          <a:off x="89199" y="3189528"/>
          <a:ext cx="687673" cy="1504639"/>
        </a:xfrm>
        <a:prstGeom prst="roundRect">
          <a:avLst>
            <a:gd name="adj" fmla="val 10000"/>
          </a:avLst>
        </a:prstGeom>
        <a:solidFill>
          <a:schemeClr val="accent1">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b-NO" sz="1800" kern="1200"/>
            <a:t>Tiltak</a:t>
          </a:r>
        </a:p>
      </dsp:txBody>
      <dsp:txXfrm>
        <a:off x="109340" y="3209669"/>
        <a:ext cx="647391" cy="1464357"/>
      </dsp:txXfrm>
    </dsp:sp>
    <dsp:sp modelId="{7D6BE1DD-5B93-498A-91C1-EB2256BB0A37}">
      <dsp:nvSpPr>
        <dsp:cNvPr id="0" name=""/>
        <dsp:cNvSpPr/>
      </dsp:nvSpPr>
      <dsp:spPr>
        <a:xfrm>
          <a:off x="909270" y="3192221"/>
          <a:ext cx="687673" cy="1504639"/>
        </a:xfrm>
        <a:prstGeom prst="roundRect">
          <a:avLst>
            <a:gd name="adj" fmla="val 10000"/>
          </a:avLst>
        </a:prstGeom>
        <a:solidFill>
          <a:schemeClr val="accent1">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b-NO" sz="1800" kern="1200"/>
            <a:t>tiltak</a:t>
          </a:r>
        </a:p>
      </dsp:txBody>
      <dsp:txXfrm>
        <a:off x="929411" y="3212362"/>
        <a:ext cx="647391" cy="1464357"/>
      </dsp:txXfrm>
    </dsp:sp>
    <dsp:sp modelId="{8C001A3B-D4EC-479A-8E5B-E2DC76A78B04}">
      <dsp:nvSpPr>
        <dsp:cNvPr id="0" name=""/>
        <dsp:cNvSpPr/>
      </dsp:nvSpPr>
      <dsp:spPr>
        <a:xfrm>
          <a:off x="1636387" y="1596386"/>
          <a:ext cx="1684235" cy="1504639"/>
        </a:xfrm>
        <a:prstGeom prst="roundRect">
          <a:avLst>
            <a:gd name="adj" fmla="val 10000"/>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b-NO" sz="1900" kern="1200"/>
            <a:t>Mål</a:t>
          </a:r>
        </a:p>
      </dsp:txBody>
      <dsp:txXfrm>
        <a:off x="1680456" y="1640455"/>
        <a:ext cx="1596097" cy="1416501"/>
      </dsp:txXfrm>
    </dsp:sp>
    <dsp:sp modelId="{ED27F1C8-237D-4BAB-88ED-7C8FB5C5EFC5}">
      <dsp:nvSpPr>
        <dsp:cNvPr id="0" name=""/>
        <dsp:cNvSpPr/>
      </dsp:nvSpPr>
      <dsp:spPr>
        <a:xfrm>
          <a:off x="1707103" y="3192222"/>
          <a:ext cx="689018" cy="1504639"/>
        </a:xfrm>
        <a:prstGeom prst="roundRect">
          <a:avLst>
            <a:gd name="adj" fmla="val 10000"/>
          </a:avLst>
        </a:prstGeom>
        <a:solidFill>
          <a:srgbClr val="7DBFBA"/>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b-NO" sz="1900" kern="1200"/>
            <a:t>tiltak</a:t>
          </a:r>
        </a:p>
      </dsp:txBody>
      <dsp:txXfrm>
        <a:off x="1727284" y="3212403"/>
        <a:ext cx="648656" cy="1464277"/>
      </dsp:txXfrm>
    </dsp:sp>
    <dsp:sp modelId="{F5D9A80D-1740-4945-AE2B-A1F32253AF13}">
      <dsp:nvSpPr>
        <dsp:cNvPr id="0" name=""/>
        <dsp:cNvSpPr/>
      </dsp:nvSpPr>
      <dsp:spPr>
        <a:xfrm>
          <a:off x="2536141" y="3192222"/>
          <a:ext cx="689018" cy="1504639"/>
        </a:xfrm>
        <a:prstGeom prst="roundRect">
          <a:avLst>
            <a:gd name="adj" fmla="val 10000"/>
          </a:avLst>
        </a:prstGeom>
        <a:solidFill>
          <a:srgbClr val="7DBFBA"/>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b-NO" sz="1900" kern="1200"/>
            <a:t>tiltak</a:t>
          </a:r>
        </a:p>
      </dsp:txBody>
      <dsp:txXfrm>
        <a:off x="2556322" y="3212403"/>
        <a:ext cx="648656" cy="146427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E1D6D6-3818-40F5-8C6A-B29737B16C43}">
      <dsp:nvSpPr>
        <dsp:cNvPr id="0" name=""/>
        <dsp:cNvSpPr/>
      </dsp:nvSpPr>
      <dsp:spPr>
        <a:xfrm>
          <a:off x="0" y="7353"/>
          <a:ext cx="5519927" cy="3837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nn-NO" sz="1600" kern="1200"/>
            <a:t>Bibliotekutvikling i Vestfold og Telemark </a:t>
          </a:r>
          <a:endParaRPr lang="en-US" sz="1600" kern="1200"/>
        </a:p>
      </dsp:txBody>
      <dsp:txXfrm>
        <a:off x="18734" y="26087"/>
        <a:ext cx="5482459" cy="346292"/>
      </dsp:txXfrm>
    </dsp:sp>
    <dsp:sp modelId="{9A042B9B-AD22-4F1F-86B4-21135FF3BCE4}">
      <dsp:nvSpPr>
        <dsp:cNvPr id="0" name=""/>
        <dsp:cNvSpPr/>
      </dsp:nvSpPr>
      <dsp:spPr>
        <a:xfrm>
          <a:off x="0" y="437193"/>
          <a:ext cx="5519927" cy="3837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nn-NO" sz="1600" kern="1200"/>
            <a:t>Verdensarv i Vestfold og Telemark </a:t>
          </a:r>
          <a:endParaRPr lang="en-US" sz="1600" kern="1200"/>
        </a:p>
      </dsp:txBody>
      <dsp:txXfrm>
        <a:off x="18734" y="455927"/>
        <a:ext cx="5482459" cy="346292"/>
      </dsp:txXfrm>
    </dsp:sp>
    <dsp:sp modelId="{FFF52526-CB5E-4214-8272-9EE9E9C19A1F}">
      <dsp:nvSpPr>
        <dsp:cNvPr id="0" name=""/>
        <dsp:cNvSpPr/>
      </dsp:nvSpPr>
      <dsp:spPr>
        <a:xfrm>
          <a:off x="0" y="867033"/>
          <a:ext cx="5519927" cy="3837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nn-NO" sz="1600" kern="1200"/>
            <a:t>Vikingtidssatsing i Vestfold og Telemark  </a:t>
          </a:r>
          <a:endParaRPr lang="en-US" sz="1600" kern="1200"/>
        </a:p>
      </dsp:txBody>
      <dsp:txXfrm>
        <a:off x="18734" y="885767"/>
        <a:ext cx="5482459" cy="346292"/>
      </dsp:txXfrm>
    </dsp:sp>
    <dsp:sp modelId="{730FC5DF-5BF0-4F95-AEE9-B7229CB84BE6}">
      <dsp:nvSpPr>
        <dsp:cNvPr id="0" name=""/>
        <dsp:cNvSpPr/>
      </dsp:nvSpPr>
      <dsp:spPr>
        <a:xfrm>
          <a:off x="0" y="1296873"/>
          <a:ext cx="5519927" cy="3837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nn-NO" sz="1600" kern="1200"/>
            <a:t>Museum i Vestfold og Telemark  </a:t>
          </a:r>
          <a:endParaRPr lang="en-US" sz="1600" kern="1200"/>
        </a:p>
      </dsp:txBody>
      <dsp:txXfrm>
        <a:off x="18734" y="1315607"/>
        <a:ext cx="5482459" cy="346292"/>
      </dsp:txXfrm>
    </dsp:sp>
    <dsp:sp modelId="{F88F95CA-0F07-4F86-895E-C2FC12649276}">
      <dsp:nvSpPr>
        <dsp:cNvPr id="0" name=""/>
        <dsp:cNvSpPr/>
      </dsp:nvSpPr>
      <dsp:spPr>
        <a:xfrm>
          <a:off x="0" y="1726713"/>
          <a:ext cx="5519927" cy="3837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nn-NO" sz="1600" kern="1200"/>
            <a:t>Scenekunst i Vestfold og Telemark </a:t>
          </a:r>
          <a:endParaRPr lang="en-US" sz="1600" kern="1200"/>
        </a:p>
      </dsp:txBody>
      <dsp:txXfrm>
        <a:off x="18734" y="1745447"/>
        <a:ext cx="5482459" cy="346292"/>
      </dsp:txXfrm>
    </dsp:sp>
    <dsp:sp modelId="{C88A4103-B3FD-4D40-A246-EC64080B237C}">
      <dsp:nvSpPr>
        <dsp:cNvPr id="0" name=""/>
        <dsp:cNvSpPr/>
      </dsp:nvSpPr>
      <dsp:spPr>
        <a:xfrm>
          <a:off x="0" y="2156553"/>
          <a:ext cx="5519927" cy="3837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nn-NO" sz="1600" kern="1200"/>
            <a:t>Musikk og festivaler i Vestfold og Telemark </a:t>
          </a:r>
          <a:endParaRPr lang="en-US" sz="1600" kern="1200"/>
        </a:p>
      </dsp:txBody>
      <dsp:txXfrm>
        <a:off x="18734" y="2175287"/>
        <a:ext cx="5482459" cy="346292"/>
      </dsp:txXfrm>
    </dsp:sp>
    <dsp:sp modelId="{B86E3F30-B752-4286-B9B3-D406ABCD9A54}">
      <dsp:nvSpPr>
        <dsp:cNvPr id="0" name=""/>
        <dsp:cNvSpPr/>
      </dsp:nvSpPr>
      <dsp:spPr>
        <a:xfrm>
          <a:off x="0" y="2586393"/>
          <a:ext cx="5519927" cy="3837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nn-NO" sz="1600" kern="1200"/>
            <a:t>Film i Vestfold og Telemark </a:t>
          </a:r>
          <a:endParaRPr lang="en-US" sz="1600" kern="1200"/>
        </a:p>
      </dsp:txBody>
      <dsp:txXfrm>
        <a:off x="18734" y="2605127"/>
        <a:ext cx="5482459" cy="346292"/>
      </dsp:txXfrm>
    </dsp:sp>
    <dsp:sp modelId="{71F9DB6F-7091-41FB-A252-A48779C7EA91}">
      <dsp:nvSpPr>
        <dsp:cNvPr id="0" name=""/>
        <dsp:cNvSpPr/>
      </dsp:nvSpPr>
      <dsp:spPr>
        <a:xfrm>
          <a:off x="0" y="3016233"/>
          <a:ext cx="5519927" cy="3837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nn-NO" sz="1600" kern="1200"/>
            <a:t>Idrett og friluftsliv i Vestfold og Telemark </a:t>
          </a:r>
          <a:endParaRPr lang="en-US" sz="1600" kern="1200"/>
        </a:p>
      </dsp:txBody>
      <dsp:txXfrm>
        <a:off x="18734" y="3034967"/>
        <a:ext cx="5482459" cy="346292"/>
      </dsp:txXfrm>
    </dsp:sp>
    <dsp:sp modelId="{EB678F10-EBCB-4E1E-9CDC-FCE4DA82C2B6}">
      <dsp:nvSpPr>
        <dsp:cNvPr id="0" name=""/>
        <dsp:cNvSpPr/>
      </dsp:nvSpPr>
      <dsp:spPr>
        <a:xfrm>
          <a:off x="0" y="3446073"/>
          <a:ext cx="5519927" cy="3837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nn-NO" sz="1600" kern="1200"/>
            <a:t>Kunst og kreative næringer i Vestfold og Telemark  </a:t>
          </a:r>
          <a:endParaRPr lang="en-US" sz="1600" kern="1200"/>
        </a:p>
      </dsp:txBody>
      <dsp:txXfrm>
        <a:off x="18734" y="3464807"/>
        <a:ext cx="5482459" cy="346292"/>
      </dsp:txXfrm>
    </dsp:sp>
    <dsp:sp modelId="{BC15B6F0-4E30-4A93-B994-812DC360C6BC}">
      <dsp:nvSpPr>
        <dsp:cNvPr id="0" name=""/>
        <dsp:cNvSpPr/>
      </dsp:nvSpPr>
      <dsp:spPr>
        <a:xfrm>
          <a:off x="0" y="3875913"/>
          <a:ext cx="5519927" cy="3837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nn-NO" sz="1600" kern="1200"/>
            <a:t>Kultur- og idrettsfrivillighet i Vestfold og Telemark  </a:t>
          </a:r>
          <a:endParaRPr lang="en-US" sz="1600" kern="1200"/>
        </a:p>
      </dsp:txBody>
      <dsp:txXfrm>
        <a:off x="18734" y="3894647"/>
        <a:ext cx="5482459" cy="346292"/>
      </dsp:txXfrm>
    </dsp:sp>
    <dsp:sp modelId="{5DC68FD5-8BE4-4CA3-98A7-1C95BD59C2B2}">
      <dsp:nvSpPr>
        <dsp:cNvPr id="0" name=""/>
        <dsp:cNvSpPr/>
      </dsp:nvSpPr>
      <dsp:spPr>
        <a:xfrm>
          <a:off x="0" y="4305753"/>
          <a:ext cx="5519927" cy="3837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nn-NO" sz="1600" kern="1200"/>
            <a:t>Kulturprogram for hele livsløpet i Vestfold og Telemark</a:t>
          </a:r>
          <a:endParaRPr lang="en-US" sz="1600" kern="1200"/>
        </a:p>
      </dsp:txBody>
      <dsp:txXfrm>
        <a:off x="18734" y="4324487"/>
        <a:ext cx="5482459" cy="346292"/>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7293D1-0F54-4AA5-A72F-DC03AE22E6BD}" type="datetimeFigureOut">
              <a:rPr lang="nb-NO" smtClean="0"/>
              <a:t>20.11.2020</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759FD3-3898-4852-990B-30B2E19726A9}" type="slidenum">
              <a:rPr lang="nb-NO" smtClean="0"/>
              <a:t>‹#›</a:t>
            </a:fld>
            <a:endParaRPr lang="nb-NO"/>
          </a:p>
        </p:txBody>
      </p:sp>
    </p:spTree>
    <p:extLst>
      <p:ext uri="{BB962C8B-B14F-4D97-AF65-F5344CB8AC3E}">
        <p14:creationId xmlns:p14="http://schemas.microsoft.com/office/powerpoint/2010/main" val="631295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D759FD3-3898-4852-990B-30B2E19726A9}" type="slidenum">
              <a:rPr lang="nb-NO" smtClean="0"/>
              <a:t>1</a:t>
            </a:fld>
            <a:endParaRPr lang="nb-NO"/>
          </a:p>
        </p:txBody>
      </p:sp>
    </p:spTree>
    <p:extLst>
      <p:ext uri="{BB962C8B-B14F-4D97-AF65-F5344CB8AC3E}">
        <p14:creationId xmlns:p14="http://schemas.microsoft.com/office/powerpoint/2010/main" val="2551572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D759FD3-3898-4852-990B-30B2E19726A9}" type="slidenum">
              <a:rPr lang="nb-NO" smtClean="0"/>
              <a:t>10</a:t>
            </a:fld>
            <a:endParaRPr lang="nb-NO"/>
          </a:p>
        </p:txBody>
      </p:sp>
    </p:spTree>
    <p:extLst>
      <p:ext uri="{BB962C8B-B14F-4D97-AF65-F5344CB8AC3E}">
        <p14:creationId xmlns:p14="http://schemas.microsoft.com/office/powerpoint/2010/main" val="960812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D759FD3-3898-4852-990B-30B2E19726A9}" type="slidenum">
              <a:rPr lang="nb-NO" smtClean="0"/>
              <a:t>11</a:t>
            </a:fld>
            <a:endParaRPr lang="nb-NO"/>
          </a:p>
        </p:txBody>
      </p:sp>
    </p:spTree>
    <p:extLst>
      <p:ext uri="{BB962C8B-B14F-4D97-AF65-F5344CB8AC3E}">
        <p14:creationId xmlns:p14="http://schemas.microsoft.com/office/powerpoint/2010/main" val="3234473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D759FD3-3898-4852-990B-30B2E19726A9}" type="slidenum">
              <a:rPr lang="nb-NO" smtClean="0"/>
              <a:t>12</a:t>
            </a:fld>
            <a:endParaRPr lang="nb-NO"/>
          </a:p>
        </p:txBody>
      </p:sp>
    </p:spTree>
    <p:extLst>
      <p:ext uri="{BB962C8B-B14F-4D97-AF65-F5344CB8AC3E}">
        <p14:creationId xmlns:p14="http://schemas.microsoft.com/office/powerpoint/2010/main" val="638120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D759FD3-3898-4852-990B-30B2E19726A9}" type="slidenum">
              <a:rPr lang="nb-NO" smtClean="0"/>
              <a:t>13</a:t>
            </a:fld>
            <a:endParaRPr lang="nb-NO"/>
          </a:p>
        </p:txBody>
      </p:sp>
    </p:spTree>
    <p:extLst>
      <p:ext uri="{BB962C8B-B14F-4D97-AF65-F5344CB8AC3E}">
        <p14:creationId xmlns:p14="http://schemas.microsoft.com/office/powerpoint/2010/main" val="201362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D759FD3-3898-4852-990B-30B2E19726A9}" type="slidenum">
              <a:rPr lang="nb-NO" smtClean="0"/>
              <a:t>14</a:t>
            </a:fld>
            <a:endParaRPr lang="nb-NO"/>
          </a:p>
        </p:txBody>
      </p:sp>
    </p:spTree>
    <p:extLst>
      <p:ext uri="{BB962C8B-B14F-4D97-AF65-F5344CB8AC3E}">
        <p14:creationId xmlns:p14="http://schemas.microsoft.com/office/powerpoint/2010/main" val="231786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D759FD3-3898-4852-990B-30B2E19726A9}" type="slidenum">
              <a:rPr lang="nb-NO" smtClean="0"/>
              <a:t>15</a:t>
            </a:fld>
            <a:endParaRPr lang="nb-NO"/>
          </a:p>
        </p:txBody>
      </p:sp>
    </p:spTree>
    <p:extLst>
      <p:ext uri="{BB962C8B-B14F-4D97-AF65-F5344CB8AC3E}">
        <p14:creationId xmlns:p14="http://schemas.microsoft.com/office/powerpoint/2010/main" val="2940527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D759FD3-3898-4852-990B-30B2E19726A9}" type="slidenum">
              <a:rPr lang="nb-NO" smtClean="0"/>
              <a:t>16</a:t>
            </a:fld>
            <a:endParaRPr lang="nb-NO"/>
          </a:p>
        </p:txBody>
      </p:sp>
    </p:spTree>
    <p:extLst>
      <p:ext uri="{BB962C8B-B14F-4D97-AF65-F5344CB8AC3E}">
        <p14:creationId xmlns:p14="http://schemas.microsoft.com/office/powerpoint/2010/main" val="2965900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D759FD3-3898-4852-990B-30B2E19726A9}" type="slidenum">
              <a:rPr lang="nb-NO" smtClean="0"/>
              <a:t>17</a:t>
            </a:fld>
            <a:endParaRPr lang="nb-NO"/>
          </a:p>
        </p:txBody>
      </p:sp>
    </p:spTree>
    <p:extLst>
      <p:ext uri="{BB962C8B-B14F-4D97-AF65-F5344CB8AC3E}">
        <p14:creationId xmlns:p14="http://schemas.microsoft.com/office/powerpoint/2010/main" val="7643008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D759FD3-3898-4852-990B-30B2E19726A9}" type="slidenum">
              <a:rPr lang="nb-NO" smtClean="0"/>
              <a:t>18</a:t>
            </a:fld>
            <a:endParaRPr lang="nb-NO"/>
          </a:p>
        </p:txBody>
      </p:sp>
    </p:spTree>
    <p:extLst>
      <p:ext uri="{BB962C8B-B14F-4D97-AF65-F5344CB8AC3E}">
        <p14:creationId xmlns:p14="http://schemas.microsoft.com/office/powerpoint/2010/main" val="38432321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D759FD3-3898-4852-990B-30B2E19726A9}" type="slidenum">
              <a:rPr lang="nb-NO" smtClean="0"/>
              <a:t>19</a:t>
            </a:fld>
            <a:endParaRPr lang="nb-NO"/>
          </a:p>
        </p:txBody>
      </p:sp>
    </p:spTree>
    <p:extLst>
      <p:ext uri="{BB962C8B-B14F-4D97-AF65-F5344CB8AC3E}">
        <p14:creationId xmlns:p14="http://schemas.microsoft.com/office/powerpoint/2010/main" val="52255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D759FD3-3898-4852-990B-30B2E19726A9}" type="slidenum">
              <a:rPr lang="nb-NO" smtClean="0"/>
              <a:t>2</a:t>
            </a:fld>
            <a:endParaRPr lang="nb-NO"/>
          </a:p>
        </p:txBody>
      </p:sp>
    </p:spTree>
    <p:extLst>
      <p:ext uri="{BB962C8B-B14F-4D97-AF65-F5344CB8AC3E}">
        <p14:creationId xmlns:p14="http://schemas.microsoft.com/office/powerpoint/2010/main" val="40048819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D759FD3-3898-4852-990B-30B2E19726A9}" type="slidenum">
              <a:rPr lang="nb-NO" smtClean="0"/>
              <a:t>20</a:t>
            </a:fld>
            <a:endParaRPr lang="nb-NO"/>
          </a:p>
        </p:txBody>
      </p:sp>
    </p:spTree>
    <p:extLst>
      <p:ext uri="{BB962C8B-B14F-4D97-AF65-F5344CB8AC3E}">
        <p14:creationId xmlns:p14="http://schemas.microsoft.com/office/powerpoint/2010/main" val="9588339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D759FD3-3898-4852-990B-30B2E19726A9}" type="slidenum">
              <a:rPr lang="nb-NO" smtClean="0"/>
              <a:t>21</a:t>
            </a:fld>
            <a:endParaRPr lang="nb-NO"/>
          </a:p>
        </p:txBody>
      </p:sp>
    </p:spTree>
    <p:extLst>
      <p:ext uri="{BB962C8B-B14F-4D97-AF65-F5344CB8AC3E}">
        <p14:creationId xmlns:p14="http://schemas.microsoft.com/office/powerpoint/2010/main" val="20429754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D759FD3-3898-4852-990B-30B2E19726A9}" type="slidenum">
              <a:rPr lang="nb-NO" smtClean="0"/>
              <a:t>22</a:t>
            </a:fld>
            <a:endParaRPr lang="nb-NO"/>
          </a:p>
        </p:txBody>
      </p:sp>
    </p:spTree>
    <p:extLst>
      <p:ext uri="{BB962C8B-B14F-4D97-AF65-F5344CB8AC3E}">
        <p14:creationId xmlns:p14="http://schemas.microsoft.com/office/powerpoint/2010/main" val="5175117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a:p>
            <a:endParaRPr lang="nb-NO"/>
          </a:p>
        </p:txBody>
      </p:sp>
      <p:sp>
        <p:nvSpPr>
          <p:cNvPr id="4" name="Plassholder for lysbildenummer 3"/>
          <p:cNvSpPr>
            <a:spLocks noGrp="1"/>
          </p:cNvSpPr>
          <p:nvPr>
            <p:ph type="sldNum" sz="quarter" idx="5"/>
          </p:nvPr>
        </p:nvSpPr>
        <p:spPr/>
        <p:txBody>
          <a:bodyPr/>
          <a:lstStyle/>
          <a:p>
            <a:fld id="{7D759FD3-3898-4852-990B-30B2E19726A9}" type="slidenum">
              <a:rPr lang="nb-NO" smtClean="0"/>
              <a:t>23</a:t>
            </a:fld>
            <a:endParaRPr lang="nb-NO"/>
          </a:p>
        </p:txBody>
      </p:sp>
    </p:spTree>
    <p:extLst>
      <p:ext uri="{BB962C8B-B14F-4D97-AF65-F5344CB8AC3E}">
        <p14:creationId xmlns:p14="http://schemas.microsoft.com/office/powerpoint/2010/main" val="39248992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4EBC90E5-64EB-46B8-B7F1-9B6FAA168470}" type="slidenum">
              <a:rPr lang="nb-NO" smtClean="0"/>
              <a:t>24</a:t>
            </a:fld>
            <a:endParaRPr lang="nb-NO"/>
          </a:p>
        </p:txBody>
      </p:sp>
    </p:spTree>
    <p:extLst>
      <p:ext uri="{BB962C8B-B14F-4D97-AF65-F5344CB8AC3E}">
        <p14:creationId xmlns:p14="http://schemas.microsoft.com/office/powerpoint/2010/main" val="2937563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759FD3-3898-4852-990B-30B2E19726A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58460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D759FD3-3898-4852-990B-30B2E19726A9}" type="slidenum">
              <a:rPr lang="nb-NO" smtClean="0"/>
              <a:t>26</a:t>
            </a:fld>
            <a:endParaRPr lang="nb-NO"/>
          </a:p>
        </p:txBody>
      </p:sp>
    </p:spTree>
    <p:extLst>
      <p:ext uri="{BB962C8B-B14F-4D97-AF65-F5344CB8AC3E}">
        <p14:creationId xmlns:p14="http://schemas.microsoft.com/office/powerpoint/2010/main" val="10354969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D759FD3-3898-4852-990B-30B2E19726A9}" type="slidenum">
              <a:rPr lang="nb-NO" smtClean="0"/>
              <a:t>27</a:t>
            </a:fld>
            <a:endParaRPr lang="nb-NO"/>
          </a:p>
        </p:txBody>
      </p:sp>
    </p:spTree>
    <p:extLst>
      <p:ext uri="{BB962C8B-B14F-4D97-AF65-F5344CB8AC3E}">
        <p14:creationId xmlns:p14="http://schemas.microsoft.com/office/powerpoint/2010/main" val="28756825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D759FD3-3898-4852-990B-30B2E19726A9}" type="slidenum">
              <a:rPr lang="nb-NO" smtClean="0"/>
              <a:t>28</a:t>
            </a:fld>
            <a:endParaRPr lang="nb-NO"/>
          </a:p>
        </p:txBody>
      </p:sp>
    </p:spTree>
    <p:extLst>
      <p:ext uri="{BB962C8B-B14F-4D97-AF65-F5344CB8AC3E}">
        <p14:creationId xmlns:p14="http://schemas.microsoft.com/office/powerpoint/2010/main" val="10134224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D759FD3-3898-4852-990B-30B2E19726A9}" type="slidenum">
              <a:rPr lang="nb-NO" smtClean="0"/>
              <a:t>29</a:t>
            </a:fld>
            <a:endParaRPr lang="nb-NO"/>
          </a:p>
        </p:txBody>
      </p:sp>
    </p:spTree>
    <p:extLst>
      <p:ext uri="{BB962C8B-B14F-4D97-AF65-F5344CB8AC3E}">
        <p14:creationId xmlns:p14="http://schemas.microsoft.com/office/powerpoint/2010/main" val="3949680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D759FD3-3898-4852-990B-30B2E19726A9}" type="slidenum">
              <a:rPr lang="nb-NO" smtClean="0"/>
              <a:t>3</a:t>
            </a:fld>
            <a:endParaRPr lang="nb-NO"/>
          </a:p>
        </p:txBody>
      </p:sp>
    </p:spTree>
    <p:extLst>
      <p:ext uri="{BB962C8B-B14F-4D97-AF65-F5344CB8AC3E}">
        <p14:creationId xmlns:p14="http://schemas.microsoft.com/office/powerpoint/2010/main" val="34517938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D759FD3-3898-4852-990B-30B2E19726A9}" type="slidenum">
              <a:rPr lang="nb-NO" smtClean="0"/>
              <a:t>30</a:t>
            </a:fld>
            <a:endParaRPr lang="nb-NO"/>
          </a:p>
        </p:txBody>
      </p:sp>
    </p:spTree>
    <p:extLst>
      <p:ext uri="{BB962C8B-B14F-4D97-AF65-F5344CB8AC3E}">
        <p14:creationId xmlns:p14="http://schemas.microsoft.com/office/powerpoint/2010/main" val="32661278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D759FD3-3898-4852-990B-30B2E19726A9}" type="slidenum">
              <a:rPr lang="nb-NO" smtClean="0"/>
              <a:t>31</a:t>
            </a:fld>
            <a:endParaRPr lang="nb-NO"/>
          </a:p>
        </p:txBody>
      </p:sp>
    </p:spTree>
    <p:extLst>
      <p:ext uri="{BB962C8B-B14F-4D97-AF65-F5344CB8AC3E}">
        <p14:creationId xmlns:p14="http://schemas.microsoft.com/office/powerpoint/2010/main" val="9573092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D759FD3-3898-4852-990B-30B2E19726A9}" type="slidenum">
              <a:rPr lang="nb-NO" smtClean="0"/>
              <a:t>32</a:t>
            </a:fld>
            <a:endParaRPr lang="nb-NO"/>
          </a:p>
        </p:txBody>
      </p:sp>
    </p:spTree>
    <p:extLst>
      <p:ext uri="{BB962C8B-B14F-4D97-AF65-F5344CB8AC3E}">
        <p14:creationId xmlns:p14="http://schemas.microsoft.com/office/powerpoint/2010/main" val="35441001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p:txBody>
      </p:sp>
      <p:sp>
        <p:nvSpPr>
          <p:cNvPr id="4" name="Plassholder for lysbildenummer 3"/>
          <p:cNvSpPr>
            <a:spLocks noGrp="1"/>
          </p:cNvSpPr>
          <p:nvPr>
            <p:ph type="sldNum" sz="quarter" idx="5"/>
          </p:nvPr>
        </p:nvSpPr>
        <p:spPr/>
        <p:txBody>
          <a:bodyPr/>
          <a:lstStyle/>
          <a:p>
            <a:fld id="{7D759FD3-3898-4852-990B-30B2E19726A9}" type="slidenum">
              <a:rPr lang="nb-NO" smtClean="0"/>
              <a:t>33</a:t>
            </a:fld>
            <a:endParaRPr lang="nb-NO"/>
          </a:p>
        </p:txBody>
      </p:sp>
    </p:spTree>
    <p:extLst>
      <p:ext uri="{BB962C8B-B14F-4D97-AF65-F5344CB8AC3E}">
        <p14:creationId xmlns:p14="http://schemas.microsoft.com/office/powerpoint/2010/main" val="24640145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D759FD3-3898-4852-990B-30B2E19726A9}" type="slidenum">
              <a:rPr lang="nb-NO" smtClean="0"/>
              <a:t>34</a:t>
            </a:fld>
            <a:endParaRPr lang="nb-NO"/>
          </a:p>
        </p:txBody>
      </p:sp>
    </p:spTree>
    <p:extLst>
      <p:ext uri="{BB962C8B-B14F-4D97-AF65-F5344CB8AC3E}">
        <p14:creationId xmlns:p14="http://schemas.microsoft.com/office/powerpoint/2010/main" val="41892228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D759FD3-3898-4852-990B-30B2E19726A9}" type="slidenum">
              <a:rPr lang="nb-NO" smtClean="0"/>
              <a:t>35</a:t>
            </a:fld>
            <a:endParaRPr lang="nb-NO"/>
          </a:p>
        </p:txBody>
      </p:sp>
    </p:spTree>
    <p:extLst>
      <p:ext uri="{BB962C8B-B14F-4D97-AF65-F5344CB8AC3E}">
        <p14:creationId xmlns:p14="http://schemas.microsoft.com/office/powerpoint/2010/main" val="10052210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D759FD3-3898-4852-990B-30B2E19726A9}" type="slidenum">
              <a:rPr lang="nb-NO" smtClean="0"/>
              <a:t>36</a:t>
            </a:fld>
            <a:endParaRPr lang="nb-NO"/>
          </a:p>
        </p:txBody>
      </p:sp>
    </p:spTree>
    <p:extLst>
      <p:ext uri="{BB962C8B-B14F-4D97-AF65-F5344CB8AC3E}">
        <p14:creationId xmlns:p14="http://schemas.microsoft.com/office/powerpoint/2010/main" val="31205563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D759FD3-3898-4852-990B-30B2E19726A9}" type="slidenum">
              <a:rPr lang="nb-NO" smtClean="0"/>
              <a:t>37</a:t>
            </a:fld>
            <a:endParaRPr lang="nb-NO"/>
          </a:p>
        </p:txBody>
      </p:sp>
    </p:spTree>
    <p:extLst>
      <p:ext uri="{BB962C8B-B14F-4D97-AF65-F5344CB8AC3E}">
        <p14:creationId xmlns:p14="http://schemas.microsoft.com/office/powerpoint/2010/main" val="7420238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endParaRPr lang="nb-NO" dirty="0"/>
          </a:p>
        </p:txBody>
      </p:sp>
      <p:sp>
        <p:nvSpPr>
          <p:cNvPr id="4" name="Plassholder for lysbildenummer 3"/>
          <p:cNvSpPr>
            <a:spLocks noGrp="1"/>
          </p:cNvSpPr>
          <p:nvPr>
            <p:ph type="sldNum" sz="quarter" idx="5"/>
          </p:nvPr>
        </p:nvSpPr>
        <p:spPr/>
        <p:txBody>
          <a:bodyPr/>
          <a:lstStyle/>
          <a:p>
            <a:fld id="{7D759FD3-3898-4852-990B-30B2E19726A9}" type="slidenum">
              <a:rPr lang="nb-NO" smtClean="0"/>
              <a:t>38</a:t>
            </a:fld>
            <a:endParaRPr lang="nb-NO"/>
          </a:p>
        </p:txBody>
      </p:sp>
    </p:spTree>
    <p:extLst>
      <p:ext uri="{BB962C8B-B14F-4D97-AF65-F5344CB8AC3E}">
        <p14:creationId xmlns:p14="http://schemas.microsoft.com/office/powerpoint/2010/main" val="32397553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D759FD3-3898-4852-990B-30B2E19726A9}" type="slidenum">
              <a:rPr lang="nb-NO" smtClean="0"/>
              <a:t>39</a:t>
            </a:fld>
            <a:endParaRPr lang="nb-NO"/>
          </a:p>
        </p:txBody>
      </p:sp>
    </p:spTree>
    <p:extLst>
      <p:ext uri="{BB962C8B-B14F-4D97-AF65-F5344CB8AC3E}">
        <p14:creationId xmlns:p14="http://schemas.microsoft.com/office/powerpoint/2010/main" val="3349763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D759FD3-3898-4852-990B-30B2E19726A9}" type="slidenum">
              <a:rPr lang="nb-NO" smtClean="0"/>
              <a:t>4</a:t>
            </a:fld>
            <a:endParaRPr lang="nb-NO"/>
          </a:p>
        </p:txBody>
      </p:sp>
    </p:spTree>
    <p:extLst>
      <p:ext uri="{BB962C8B-B14F-4D97-AF65-F5344CB8AC3E}">
        <p14:creationId xmlns:p14="http://schemas.microsoft.com/office/powerpoint/2010/main" val="14010799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D759FD3-3898-4852-990B-30B2E19726A9}" type="slidenum">
              <a:rPr lang="nb-NO" smtClean="0"/>
              <a:t>40</a:t>
            </a:fld>
            <a:endParaRPr lang="nb-NO"/>
          </a:p>
        </p:txBody>
      </p:sp>
    </p:spTree>
    <p:extLst>
      <p:ext uri="{BB962C8B-B14F-4D97-AF65-F5344CB8AC3E}">
        <p14:creationId xmlns:p14="http://schemas.microsoft.com/office/powerpoint/2010/main" val="23106872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endParaRPr lang="nb-NO" dirty="0"/>
          </a:p>
        </p:txBody>
      </p:sp>
      <p:sp>
        <p:nvSpPr>
          <p:cNvPr id="4" name="Plassholder for lysbildenummer 3"/>
          <p:cNvSpPr>
            <a:spLocks noGrp="1"/>
          </p:cNvSpPr>
          <p:nvPr>
            <p:ph type="sldNum" sz="quarter" idx="5"/>
          </p:nvPr>
        </p:nvSpPr>
        <p:spPr/>
        <p:txBody>
          <a:bodyPr/>
          <a:lstStyle/>
          <a:p>
            <a:fld id="{7D759FD3-3898-4852-990B-30B2E19726A9}" type="slidenum">
              <a:rPr lang="nb-NO" smtClean="0"/>
              <a:t>41</a:t>
            </a:fld>
            <a:endParaRPr lang="nb-NO"/>
          </a:p>
        </p:txBody>
      </p:sp>
    </p:spTree>
    <p:extLst>
      <p:ext uri="{BB962C8B-B14F-4D97-AF65-F5344CB8AC3E}">
        <p14:creationId xmlns:p14="http://schemas.microsoft.com/office/powerpoint/2010/main" val="12757004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endParaRPr lang="nb-NO" dirty="0"/>
          </a:p>
        </p:txBody>
      </p:sp>
      <p:sp>
        <p:nvSpPr>
          <p:cNvPr id="4" name="Plassholder for lysbildenummer 3"/>
          <p:cNvSpPr>
            <a:spLocks noGrp="1"/>
          </p:cNvSpPr>
          <p:nvPr>
            <p:ph type="sldNum" sz="quarter" idx="5"/>
          </p:nvPr>
        </p:nvSpPr>
        <p:spPr/>
        <p:txBody>
          <a:bodyPr/>
          <a:lstStyle/>
          <a:p>
            <a:fld id="{7D759FD3-3898-4852-990B-30B2E19726A9}" type="slidenum">
              <a:rPr lang="nb-NO" smtClean="0"/>
              <a:t>42</a:t>
            </a:fld>
            <a:endParaRPr lang="nb-NO"/>
          </a:p>
        </p:txBody>
      </p:sp>
    </p:spTree>
    <p:extLst>
      <p:ext uri="{BB962C8B-B14F-4D97-AF65-F5344CB8AC3E}">
        <p14:creationId xmlns:p14="http://schemas.microsoft.com/office/powerpoint/2010/main" val="9876821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D759FD3-3898-4852-990B-30B2E19726A9}" type="slidenum">
              <a:rPr lang="nb-NO" smtClean="0"/>
              <a:t>43</a:t>
            </a:fld>
            <a:endParaRPr lang="nb-NO"/>
          </a:p>
        </p:txBody>
      </p:sp>
    </p:spTree>
    <p:extLst>
      <p:ext uri="{BB962C8B-B14F-4D97-AF65-F5344CB8AC3E}">
        <p14:creationId xmlns:p14="http://schemas.microsoft.com/office/powerpoint/2010/main" val="21065245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28600" indent="-228600">
              <a:buAutoNum type="arabicPeriod"/>
            </a:pPr>
            <a:endParaRPr lang="nb-NO" b="1" dirty="0"/>
          </a:p>
        </p:txBody>
      </p:sp>
      <p:sp>
        <p:nvSpPr>
          <p:cNvPr id="4" name="Plassholder for lysbildenummer 3"/>
          <p:cNvSpPr>
            <a:spLocks noGrp="1"/>
          </p:cNvSpPr>
          <p:nvPr>
            <p:ph type="sldNum" sz="quarter" idx="5"/>
          </p:nvPr>
        </p:nvSpPr>
        <p:spPr/>
        <p:txBody>
          <a:bodyPr/>
          <a:lstStyle/>
          <a:p>
            <a:fld id="{7D759FD3-3898-4852-990B-30B2E19726A9}" type="slidenum">
              <a:rPr lang="nb-NO" smtClean="0"/>
              <a:t>44</a:t>
            </a:fld>
            <a:endParaRPr lang="nb-NO"/>
          </a:p>
        </p:txBody>
      </p:sp>
    </p:spTree>
    <p:extLst>
      <p:ext uri="{BB962C8B-B14F-4D97-AF65-F5344CB8AC3E}">
        <p14:creationId xmlns:p14="http://schemas.microsoft.com/office/powerpoint/2010/main" val="17380164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D759FD3-3898-4852-990B-30B2E19726A9}" type="slidenum">
              <a:rPr lang="nb-NO" smtClean="0"/>
              <a:t>45</a:t>
            </a:fld>
            <a:endParaRPr lang="nb-NO"/>
          </a:p>
        </p:txBody>
      </p:sp>
    </p:spTree>
    <p:extLst>
      <p:ext uri="{BB962C8B-B14F-4D97-AF65-F5344CB8AC3E}">
        <p14:creationId xmlns:p14="http://schemas.microsoft.com/office/powerpoint/2010/main" val="6497425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b="0" dirty="0"/>
          </a:p>
        </p:txBody>
      </p:sp>
      <p:sp>
        <p:nvSpPr>
          <p:cNvPr id="4" name="Plassholder for lysbildenummer 3"/>
          <p:cNvSpPr>
            <a:spLocks noGrp="1"/>
          </p:cNvSpPr>
          <p:nvPr>
            <p:ph type="sldNum" sz="quarter" idx="5"/>
          </p:nvPr>
        </p:nvSpPr>
        <p:spPr/>
        <p:txBody>
          <a:bodyPr/>
          <a:lstStyle/>
          <a:p>
            <a:fld id="{7D759FD3-3898-4852-990B-30B2E19726A9}" type="slidenum">
              <a:rPr lang="nb-NO" smtClean="0"/>
              <a:t>46</a:t>
            </a:fld>
            <a:endParaRPr lang="nb-NO"/>
          </a:p>
        </p:txBody>
      </p:sp>
    </p:spTree>
    <p:extLst>
      <p:ext uri="{BB962C8B-B14F-4D97-AF65-F5344CB8AC3E}">
        <p14:creationId xmlns:p14="http://schemas.microsoft.com/office/powerpoint/2010/main" val="16547930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D759FD3-3898-4852-990B-30B2E19726A9}" type="slidenum">
              <a:rPr lang="nb-NO" smtClean="0"/>
              <a:t>47</a:t>
            </a:fld>
            <a:endParaRPr lang="nb-NO"/>
          </a:p>
        </p:txBody>
      </p:sp>
    </p:spTree>
    <p:extLst>
      <p:ext uri="{BB962C8B-B14F-4D97-AF65-F5344CB8AC3E}">
        <p14:creationId xmlns:p14="http://schemas.microsoft.com/office/powerpoint/2010/main" val="38676295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D759FD3-3898-4852-990B-30B2E19726A9}" type="slidenum">
              <a:rPr lang="nb-NO" smtClean="0"/>
              <a:t>48</a:t>
            </a:fld>
            <a:endParaRPr lang="nb-NO"/>
          </a:p>
        </p:txBody>
      </p:sp>
    </p:spTree>
    <p:extLst>
      <p:ext uri="{BB962C8B-B14F-4D97-AF65-F5344CB8AC3E}">
        <p14:creationId xmlns:p14="http://schemas.microsoft.com/office/powerpoint/2010/main" val="2034091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D759FD3-3898-4852-990B-30B2E19726A9}" type="slidenum">
              <a:rPr lang="nb-NO" smtClean="0"/>
              <a:t>5</a:t>
            </a:fld>
            <a:endParaRPr lang="nb-NO"/>
          </a:p>
        </p:txBody>
      </p:sp>
    </p:spTree>
    <p:extLst>
      <p:ext uri="{BB962C8B-B14F-4D97-AF65-F5344CB8AC3E}">
        <p14:creationId xmlns:p14="http://schemas.microsoft.com/office/powerpoint/2010/main" val="740049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D759FD3-3898-4852-990B-30B2E19726A9}" type="slidenum">
              <a:rPr lang="nb-NO" smtClean="0"/>
              <a:t>6</a:t>
            </a:fld>
            <a:endParaRPr lang="nb-NO"/>
          </a:p>
        </p:txBody>
      </p:sp>
    </p:spTree>
    <p:extLst>
      <p:ext uri="{BB962C8B-B14F-4D97-AF65-F5344CB8AC3E}">
        <p14:creationId xmlns:p14="http://schemas.microsoft.com/office/powerpoint/2010/main" val="3592968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D759FD3-3898-4852-990B-30B2E19726A9}" type="slidenum">
              <a:rPr lang="nb-NO" smtClean="0"/>
              <a:t>7</a:t>
            </a:fld>
            <a:endParaRPr lang="nb-NO"/>
          </a:p>
        </p:txBody>
      </p:sp>
    </p:spTree>
    <p:extLst>
      <p:ext uri="{BB962C8B-B14F-4D97-AF65-F5344CB8AC3E}">
        <p14:creationId xmlns:p14="http://schemas.microsoft.com/office/powerpoint/2010/main" val="1656579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D759FD3-3898-4852-990B-30B2E19726A9}" type="slidenum">
              <a:rPr lang="nb-NO" smtClean="0"/>
              <a:t>8</a:t>
            </a:fld>
            <a:endParaRPr lang="nb-NO"/>
          </a:p>
        </p:txBody>
      </p:sp>
    </p:spTree>
    <p:extLst>
      <p:ext uri="{BB962C8B-B14F-4D97-AF65-F5344CB8AC3E}">
        <p14:creationId xmlns:p14="http://schemas.microsoft.com/office/powerpoint/2010/main" val="1124447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D759FD3-3898-4852-990B-30B2E19726A9}" type="slidenum">
              <a:rPr lang="nb-NO" smtClean="0"/>
              <a:t>9</a:t>
            </a:fld>
            <a:endParaRPr lang="nb-NO"/>
          </a:p>
        </p:txBody>
      </p:sp>
    </p:spTree>
    <p:extLst>
      <p:ext uri="{BB962C8B-B14F-4D97-AF65-F5344CB8AC3E}">
        <p14:creationId xmlns:p14="http://schemas.microsoft.com/office/powerpoint/2010/main" val="2545416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klaring-1">
    <p:spTree>
      <p:nvGrpSpPr>
        <p:cNvPr id="1" name=""/>
        <p:cNvGrpSpPr/>
        <p:nvPr/>
      </p:nvGrpSpPr>
      <p:grpSpPr>
        <a:xfrm>
          <a:off x="0" y="0"/>
          <a:ext cx="0" cy="0"/>
          <a:chOff x="0" y="0"/>
          <a:chExt cx="0" cy="0"/>
        </a:xfrm>
      </p:grpSpPr>
      <p:sp>
        <p:nvSpPr>
          <p:cNvPr id="7" name="TekstSylinder 6">
            <a:extLst>
              <a:ext uri="{FF2B5EF4-FFF2-40B4-BE49-F238E27FC236}">
                <a16:creationId xmlns:a16="http://schemas.microsoft.com/office/drawing/2014/main" id="{2DB8650A-A6B1-0E45-88F0-04115A98DA80}"/>
              </a:ext>
            </a:extLst>
          </p:cNvPr>
          <p:cNvSpPr txBox="1"/>
          <p:nvPr userDrawn="1"/>
        </p:nvSpPr>
        <p:spPr>
          <a:xfrm>
            <a:off x="1359112" y="2151727"/>
            <a:ext cx="8659959" cy="2554545"/>
          </a:xfrm>
          <a:prstGeom prst="rect">
            <a:avLst/>
          </a:prstGeom>
          <a:noFill/>
        </p:spPr>
        <p:txBody>
          <a:bodyPr wrap="square" rtlCol="0" anchor="ctr">
            <a:spAutoFit/>
          </a:bodyPr>
          <a:lstStyle/>
          <a:p>
            <a:pPr algn="l"/>
            <a:r>
              <a:rPr lang="nb-NO" sz="8000" b="1"/>
              <a:t>Forsider med kun bilde og logo:</a:t>
            </a:r>
          </a:p>
        </p:txBody>
      </p:sp>
    </p:spTree>
    <p:extLst>
      <p:ext uri="{BB962C8B-B14F-4D97-AF65-F5344CB8AC3E}">
        <p14:creationId xmlns:p14="http://schemas.microsoft.com/office/powerpoint/2010/main" val="34736658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orklaring-3">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B4034574-0CC9-0641-9CFE-D518705664D7}"/>
              </a:ext>
            </a:extLst>
          </p:cNvPr>
          <p:cNvSpPr txBox="1"/>
          <p:nvPr userDrawn="1"/>
        </p:nvSpPr>
        <p:spPr>
          <a:xfrm>
            <a:off x="1359112" y="2767280"/>
            <a:ext cx="9476528" cy="1323439"/>
          </a:xfrm>
          <a:prstGeom prst="rect">
            <a:avLst/>
          </a:prstGeom>
          <a:noFill/>
        </p:spPr>
        <p:txBody>
          <a:bodyPr wrap="square" rtlCol="0" anchor="ctr">
            <a:spAutoFit/>
          </a:bodyPr>
          <a:lstStyle/>
          <a:p>
            <a:pPr algn="l"/>
            <a:r>
              <a:rPr lang="nb-NO" sz="8000" b="1"/>
              <a:t>Standard forside:</a:t>
            </a:r>
          </a:p>
        </p:txBody>
      </p:sp>
    </p:spTree>
    <p:extLst>
      <p:ext uri="{BB962C8B-B14F-4D97-AF65-F5344CB8AC3E}">
        <p14:creationId xmlns:p14="http://schemas.microsoft.com/office/powerpoint/2010/main" val="23923788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orside – Standard uten bilde">
    <p:bg>
      <p:bgPr>
        <a:solidFill>
          <a:srgbClr val="B2DDDB"/>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AF08EA83-AA8E-5B4C-9349-6E6948FD64C7}"/>
              </a:ext>
            </a:extLst>
          </p:cNvPr>
          <p:cNvSpPr/>
          <p:nvPr userDrawn="1"/>
        </p:nvSpPr>
        <p:spPr>
          <a:xfrm>
            <a:off x="71132" y="0"/>
            <a:ext cx="12120867" cy="1618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1" name="Grafikk 10">
            <a:extLst>
              <a:ext uri="{FF2B5EF4-FFF2-40B4-BE49-F238E27FC236}">
                <a16:creationId xmlns:a16="http://schemas.microsoft.com/office/drawing/2014/main" id="{F809E855-944F-4032-ADB8-78ECA9F59A9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69928" y="269176"/>
            <a:ext cx="1746000" cy="1026000"/>
          </a:xfrm>
          <a:prstGeom prst="rect">
            <a:avLst/>
          </a:prstGeom>
        </p:spPr>
      </p:pic>
      <p:sp>
        <p:nvSpPr>
          <p:cNvPr id="5" name="Tittel 4">
            <a:extLst>
              <a:ext uri="{FF2B5EF4-FFF2-40B4-BE49-F238E27FC236}">
                <a16:creationId xmlns:a16="http://schemas.microsoft.com/office/drawing/2014/main" id="{0534C42F-7EB9-43CA-9B50-33A4134E01DF}"/>
              </a:ext>
            </a:extLst>
          </p:cNvPr>
          <p:cNvSpPr>
            <a:spLocks noGrp="1"/>
          </p:cNvSpPr>
          <p:nvPr>
            <p:ph type="title" hasCustomPrompt="1"/>
          </p:nvPr>
        </p:nvSpPr>
        <p:spPr>
          <a:xfrm>
            <a:off x="983846" y="1977081"/>
            <a:ext cx="6220143" cy="4205516"/>
          </a:xfrm>
        </p:spPr>
        <p:txBody>
          <a:bodyPr anchor="ctr">
            <a:noAutofit/>
          </a:bodyPr>
          <a:lstStyle>
            <a:lvl1pPr>
              <a:lnSpc>
                <a:spcPct val="100000"/>
              </a:lnSpc>
              <a:defRPr sz="5000"/>
            </a:lvl1pPr>
          </a:lstStyle>
          <a:p>
            <a:r>
              <a:rPr lang="nb-NO"/>
              <a:t>Standard forside med fokus på stor tittel oppå farget bakgrunn</a:t>
            </a:r>
          </a:p>
        </p:txBody>
      </p:sp>
      <p:sp>
        <p:nvSpPr>
          <p:cNvPr id="6" name="Plassholder for tekst 6">
            <a:extLst>
              <a:ext uri="{FF2B5EF4-FFF2-40B4-BE49-F238E27FC236}">
                <a16:creationId xmlns:a16="http://schemas.microsoft.com/office/drawing/2014/main" id="{76F33FD6-B0E8-DB45-812E-E869592655CC}"/>
              </a:ext>
            </a:extLst>
          </p:cNvPr>
          <p:cNvSpPr>
            <a:spLocks noGrp="1"/>
          </p:cNvSpPr>
          <p:nvPr>
            <p:ph type="body" sz="quarter" idx="21" hasCustomPrompt="1"/>
          </p:nvPr>
        </p:nvSpPr>
        <p:spPr>
          <a:xfrm>
            <a:off x="252470" y="6650125"/>
            <a:ext cx="11687060" cy="183161"/>
          </a:xfrm>
        </p:spPr>
        <p:txBody>
          <a:bodyPr/>
          <a:lstStyle>
            <a:lvl1pPr marL="0" indent="0" algn="l">
              <a:buNone/>
              <a:defRPr lang="nb-NO" sz="900" smtClean="0">
                <a:solidFill>
                  <a:schemeClr val="bg2">
                    <a:lumMod val="50000"/>
                  </a:schemeClr>
                </a:solidFill>
                <a:effectLst/>
              </a:defRPr>
            </a:lvl1pPr>
          </a:lstStyle>
          <a:p>
            <a:r>
              <a:rPr lang="nb-NO">
                <a:effectLst/>
                <a:latin typeface="Calibri" panose="020F0502020204030204" pitchFamily="34" charset="0"/>
              </a:rPr>
              <a:t>Foto: Navn </a:t>
            </a:r>
            <a:r>
              <a:rPr lang="nb-NO" err="1">
                <a:effectLst/>
                <a:latin typeface="Calibri" panose="020F0502020204030204" pitchFamily="34" charset="0"/>
              </a:rPr>
              <a:t>Navnesen</a:t>
            </a:r>
            <a:endParaRPr lang="nb-NO">
              <a:effectLst/>
              <a:latin typeface="Calibri" panose="020F0502020204030204" pitchFamily="34" charset="0"/>
            </a:endParaRPr>
          </a:p>
        </p:txBody>
      </p:sp>
      <p:sp>
        <p:nvSpPr>
          <p:cNvPr id="2" name="Rektangel 1">
            <a:extLst>
              <a:ext uri="{FF2B5EF4-FFF2-40B4-BE49-F238E27FC236}">
                <a16:creationId xmlns:a16="http://schemas.microsoft.com/office/drawing/2014/main" id="{5D495DD2-CA1C-AC45-BD4E-2C5DE7847E2A}"/>
              </a:ext>
            </a:extLst>
          </p:cNvPr>
          <p:cNvSpPr/>
          <p:nvPr userDrawn="1"/>
        </p:nvSpPr>
        <p:spPr>
          <a:xfrm>
            <a:off x="11939530" y="0"/>
            <a:ext cx="2524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a:extLst>
              <a:ext uri="{FF2B5EF4-FFF2-40B4-BE49-F238E27FC236}">
                <a16:creationId xmlns:a16="http://schemas.microsoft.com/office/drawing/2014/main" id="{D435DDA9-0DA7-9A46-B946-BC830DE7E707}"/>
              </a:ext>
            </a:extLst>
          </p:cNvPr>
          <p:cNvSpPr/>
          <p:nvPr userDrawn="1"/>
        </p:nvSpPr>
        <p:spPr>
          <a:xfrm>
            <a:off x="0" y="0"/>
            <a:ext cx="2524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9">
            <a:extLst>
              <a:ext uri="{FF2B5EF4-FFF2-40B4-BE49-F238E27FC236}">
                <a16:creationId xmlns:a16="http://schemas.microsoft.com/office/drawing/2014/main" id="{CE87B571-8558-A447-AB59-C9FAABA9057A}"/>
              </a:ext>
            </a:extLst>
          </p:cNvPr>
          <p:cNvSpPr/>
          <p:nvPr userDrawn="1"/>
        </p:nvSpPr>
        <p:spPr>
          <a:xfrm rot="16200000">
            <a:off x="5974735" y="640735"/>
            <a:ext cx="242530" cy="121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lassholder for tekst 3">
            <a:extLst>
              <a:ext uri="{FF2B5EF4-FFF2-40B4-BE49-F238E27FC236}">
                <a16:creationId xmlns:a16="http://schemas.microsoft.com/office/drawing/2014/main" id="{D9E9EB7F-855D-A44B-B6C0-656D9B0CE61F}"/>
              </a:ext>
            </a:extLst>
          </p:cNvPr>
          <p:cNvSpPr>
            <a:spLocks noGrp="1"/>
          </p:cNvSpPr>
          <p:nvPr>
            <p:ph type="body" sz="quarter" idx="22" hasCustomPrompt="1"/>
          </p:nvPr>
        </p:nvSpPr>
        <p:spPr>
          <a:xfrm>
            <a:off x="576072" y="493713"/>
            <a:ext cx="3081528" cy="692150"/>
          </a:xfrm>
        </p:spPr>
        <p:txBody>
          <a:bodyPr/>
          <a:lstStyle>
            <a:lvl1pPr marL="0" indent="0">
              <a:buNone/>
              <a:defRPr sz="1600"/>
            </a:lvl1pPr>
          </a:lstStyle>
          <a:p>
            <a:pPr lvl="0"/>
            <a:r>
              <a:rPr lang="nb-NO"/>
              <a:t>Her kan det være en liten stikktittel, overordnet tema, dato eller lignende</a:t>
            </a:r>
          </a:p>
        </p:txBody>
      </p:sp>
      <p:sp>
        <p:nvSpPr>
          <p:cNvPr id="14" name="Plassholder for tekst 3">
            <a:extLst>
              <a:ext uri="{FF2B5EF4-FFF2-40B4-BE49-F238E27FC236}">
                <a16:creationId xmlns:a16="http://schemas.microsoft.com/office/drawing/2014/main" id="{E18A8FEE-849C-F042-AFA9-D14AFD01A490}"/>
              </a:ext>
            </a:extLst>
          </p:cNvPr>
          <p:cNvSpPr>
            <a:spLocks noGrp="1"/>
          </p:cNvSpPr>
          <p:nvPr>
            <p:ph type="body" sz="quarter" idx="11" hasCustomPrompt="1"/>
          </p:nvPr>
        </p:nvSpPr>
        <p:spPr>
          <a:xfrm>
            <a:off x="8771133" y="3447073"/>
            <a:ext cx="3168396" cy="3168396"/>
          </a:xfrm>
          <a:prstGeom prst="ellipse">
            <a:avLst/>
          </a:prstGeom>
          <a:solidFill>
            <a:schemeClr val="bg1"/>
          </a:solidFill>
        </p:spPr>
        <p:txBody>
          <a:bodyPr anchor="ctr"/>
          <a:lstStyle>
            <a:lvl1pPr marL="0" indent="0" algn="ctr">
              <a:buNone/>
              <a:defRPr sz="2200"/>
            </a:lvl1pPr>
          </a:lstStyle>
          <a:p>
            <a:pPr lvl="0"/>
            <a:r>
              <a:rPr lang="nb-NO"/>
              <a:t>Klikk for å skrive inn tekst i sirkelen</a:t>
            </a:r>
          </a:p>
        </p:txBody>
      </p:sp>
      <p:sp>
        <p:nvSpPr>
          <p:cNvPr id="3" name="TekstSylinder 2">
            <a:extLst>
              <a:ext uri="{FF2B5EF4-FFF2-40B4-BE49-F238E27FC236}">
                <a16:creationId xmlns:a16="http://schemas.microsoft.com/office/drawing/2014/main" id="{F45A3DE5-A7BA-514A-912A-E16C7A0A7C66}"/>
              </a:ext>
            </a:extLst>
          </p:cNvPr>
          <p:cNvSpPr txBox="1"/>
          <p:nvPr userDrawn="1"/>
        </p:nvSpPr>
        <p:spPr>
          <a:xfrm>
            <a:off x="12690857" y="5859431"/>
            <a:ext cx="1863090" cy="646331"/>
          </a:xfrm>
          <a:prstGeom prst="rect">
            <a:avLst/>
          </a:prstGeom>
          <a:noFill/>
        </p:spPr>
        <p:txBody>
          <a:bodyPr wrap="square" rtlCol="0">
            <a:spAutoFit/>
          </a:bodyPr>
          <a:lstStyle/>
          <a:p>
            <a:r>
              <a:rPr lang="nb-NO" sz="1200" b="1"/>
              <a:t>Ønsker du ikon i sirkelen? </a:t>
            </a:r>
          </a:p>
          <a:p>
            <a:r>
              <a:rPr lang="nb-NO" sz="1200"/>
              <a:t>Bruk neste oppsett fra lysbildemalen.</a:t>
            </a:r>
          </a:p>
        </p:txBody>
      </p:sp>
      <p:grpSp>
        <p:nvGrpSpPr>
          <p:cNvPr id="15" name="Gruppe 14">
            <a:extLst>
              <a:ext uri="{FF2B5EF4-FFF2-40B4-BE49-F238E27FC236}">
                <a16:creationId xmlns:a16="http://schemas.microsoft.com/office/drawing/2014/main" id="{667DAF7A-7593-AB4C-A697-DDDC163C4976}"/>
              </a:ext>
            </a:extLst>
          </p:cNvPr>
          <p:cNvGrpSpPr/>
          <p:nvPr userDrawn="1"/>
        </p:nvGrpSpPr>
        <p:grpSpPr>
          <a:xfrm>
            <a:off x="12690857" y="0"/>
            <a:ext cx="3802633" cy="5292090"/>
            <a:chOff x="12335257" y="789848"/>
            <a:chExt cx="3732058" cy="6161303"/>
          </a:xfrm>
        </p:grpSpPr>
        <p:sp>
          <p:nvSpPr>
            <p:cNvPr id="16" name="Rektangel 15">
              <a:extLst>
                <a:ext uri="{FF2B5EF4-FFF2-40B4-BE49-F238E27FC236}">
                  <a16:creationId xmlns:a16="http://schemas.microsoft.com/office/drawing/2014/main" id="{E21DE826-89ED-A74E-B45E-50D01B10A96B}"/>
                </a:ext>
              </a:extLst>
            </p:cNvPr>
            <p:cNvSpPr/>
            <p:nvPr userDrawn="1"/>
          </p:nvSpPr>
          <p:spPr>
            <a:xfrm>
              <a:off x="12335257" y="789848"/>
              <a:ext cx="3732058" cy="6161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7" name="Gruppe 16">
              <a:extLst>
                <a:ext uri="{FF2B5EF4-FFF2-40B4-BE49-F238E27FC236}">
                  <a16:creationId xmlns:a16="http://schemas.microsoft.com/office/drawing/2014/main" id="{87D283C7-86C5-D140-8A7F-C29BCA5DDB4C}"/>
                </a:ext>
              </a:extLst>
            </p:cNvPr>
            <p:cNvGrpSpPr/>
            <p:nvPr userDrawn="1"/>
          </p:nvGrpSpPr>
          <p:grpSpPr>
            <a:xfrm>
              <a:off x="12534136" y="1345532"/>
              <a:ext cx="3390673" cy="5356370"/>
              <a:chOff x="12534137" y="0"/>
              <a:chExt cx="1047112" cy="6607397"/>
            </a:xfrm>
          </p:grpSpPr>
          <p:grpSp>
            <p:nvGrpSpPr>
              <p:cNvPr id="21" name="Gruppe 20">
                <a:extLst>
                  <a:ext uri="{FF2B5EF4-FFF2-40B4-BE49-F238E27FC236}">
                    <a16:creationId xmlns:a16="http://schemas.microsoft.com/office/drawing/2014/main" id="{998E852A-2D80-F148-A688-B0165058786F}"/>
                  </a:ext>
                </a:extLst>
              </p:cNvPr>
              <p:cNvGrpSpPr/>
              <p:nvPr userDrawn="1"/>
            </p:nvGrpSpPr>
            <p:grpSpPr>
              <a:xfrm flipV="1">
                <a:off x="12534141" y="0"/>
                <a:ext cx="1047107" cy="348954"/>
                <a:chOff x="4148689" y="0"/>
                <a:chExt cx="2212781" cy="737421"/>
              </a:xfrm>
            </p:grpSpPr>
            <p:sp>
              <p:nvSpPr>
                <p:cNvPr id="74" name="Rektangel 73">
                  <a:extLst>
                    <a:ext uri="{FF2B5EF4-FFF2-40B4-BE49-F238E27FC236}">
                      <a16:creationId xmlns:a16="http://schemas.microsoft.com/office/drawing/2014/main" id="{39DE027E-0B97-E54E-9331-DA83F7D35B6E}"/>
                    </a:ext>
                  </a:extLst>
                </p:cNvPr>
                <p:cNvSpPr/>
                <p:nvPr userDrawn="1"/>
              </p:nvSpPr>
              <p:spPr>
                <a:xfrm>
                  <a:off x="4148689" y="2"/>
                  <a:ext cx="737943" cy="737419"/>
                </a:xfrm>
                <a:prstGeom prst="rect">
                  <a:avLst/>
                </a:prstGeom>
                <a:solidFill>
                  <a:srgbClr val="B2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7FD50377-A71F-7842-B764-9FA50D8266B4}"/>
                    </a:ext>
                  </a:extLst>
                </p:cNvPr>
                <p:cNvSpPr/>
                <p:nvPr userDrawn="1"/>
              </p:nvSpPr>
              <p:spPr>
                <a:xfrm>
                  <a:off x="4886632" y="0"/>
                  <a:ext cx="737419" cy="737419"/>
                </a:xfrm>
                <a:prstGeom prst="rect">
                  <a:avLst/>
                </a:prstGeom>
                <a:solidFill>
                  <a:srgbClr val="CEEB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C261B5F3-F986-B94D-8BB4-A753CC78C2BA}"/>
                    </a:ext>
                  </a:extLst>
                </p:cNvPr>
                <p:cNvSpPr/>
                <p:nvPr userDrawn="1"/>
              </p:nvSpPr>
              <p:spPr>
                <a:xfrm>
                  <a:off x="5624051" y="0"/>
                  <a:ext cx="737419" cy="737419"/>
                </a:xfrm>
                <a:prstGeom prst="rect">
                  <a:avLst/>
                </a:prstGeom>
                <a:solidFill>
                  <a:srgbClr val="7DB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22" name="Gruppe 21">
                <a:extLst>
                  <a:ext uri="{FF2B5EF4-FFF2-40B4-BE49-F238E27FC236}">
                    <a16:creationId xmlns:a16="http://schemas.microsoft.com/office/drawing/2014/main" id="{7289E09D-D369-9B40-B577-92E9B61AF80F}"/>
                  </a:ext>
                </a:extLst>
              </p:cNvPr>
              <p:cNvGrpSpPr/>
              <p:nvPr userDrawn="1"/>
            </p:nvGrpSpPr>
            <p:grpSpPr>
              <a:xfrm flipV="1">
                <a:off x="12534141" y="481419"/>
                <a:ext cx="1047107" cy="348954"/>
                <a:chOff x="4148689" y="0"/>
                <a:chExt cx="2212781" cy="737421"/>
              </a:xfrm>
            </p:grpSpPr>
            <p:sp>
              <p:nvSpPr>
                <p:cNvPr id="71" name="Rektangel 70">
                  <a:extLst>
                    <a:ext uri="{FF2B5EF4-FFF2-40B4-BE49-F238E27FC236}">
                      <a16:creationId xmlns:a16="http://schemas.microsoft.com/office/drawing/2014/main" id="{0B279CCB-BBA5-2346-B15B-14BD3431688A}"/>
                    </a:ext>
                  </a:extLst>
                </p:cNvPr>
                <p:cNvSpPr/>
                <p:nvPr userDrawn="1"/>
              </p:nvSpPr>
              <p:spPr>
                <a:xfrm>
                  <a:off x="4148689" y="2"/>
                  <a:ext cx="737945" cy="737419"/>
                </a:xfrm>
                <a:prstGeom prst="rect">
                  <a:avLst/>
                </a:prstGeom>
                <a:solidFill>
                  <a:srgbClr val="E6E3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A3347CB9-990B-4048-A449-C51AA61A8089}"/>
                    </a:ext>
                  </a:extLst>
                </p:cNvPr>
                <p:cNvSpPr/>
                <p:nvPr userDrawn="1"/>
              </p:nvSpPr>
              <p:spPr>
                <a:xfrm>
                  <a:off x="4886632" y="0"/>
                  <a:ext cx="737419" cy="737419"/>
                </a:xfrm>
                <a:prstGeom prst="rect">
                  <a:avLst/>
                </a:prstGeom>
                <a:solidFill>
                  <a:srgbClr val="F1EF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2BE15E58-BBA9-A14C-97BA-A1C29F93F709}"/>
                    </a:ext>
                  </a:extLst>
                </p:cNvPr>
                <p:cNvSpPr/>
                <p:nvPr userDrawn="1"/>
              </p:nvSpPr>
              <p:spPr>
                <a:xfrm>
                  <a:off x="5624051" y="0"/>
                  <a:ext cx="737419" cy="737419"/>
                </a:xfrm>
                <a:prstGeom prst="rect">
                  <a:avLst/>
                </a:prstGeom>
                <a:solidFill>
                  <a:srgbClr val="CFC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23" name="Gruppe 22">
                <a:extLst>
                  <a:ext uri="{FF2B5EF4-FFF2-40B4-BE49-F238E27FC236}">
                    <a16:creationId xmlns:a16="http://schemas.microsoft.com/office/drawing/2014/main" id="{46558588-4A64-DC4F-8E67-EB039A5A265D}"/>
                  </a:ext>
                </a:extLst>
              </p:cNvPr>
              <p:cNvGrpSpPr/>
              <p:nvPr userDrawn="1"/>
            </p:nvGrpSpPr>
            <p:grpSpPr>
              <a:xfrm flipV="1">
                <a:off x="12534140" y="962838"/>
                <a:ext cx="1047109" cy="348954"/>
                <a:chOff x="4148685" y="0"/>
                <a:chExt cx="2212785" cy="737421"/>
              </a:xfrm>
            </p:grpSpPr>
            <p:sp>
              <p:nvSpPr>
                <p:cNvPr id="68" name="Rektangel 67">
                  <a:extLst>
                    <a:ext uri="{FF2B5EF4-FFF2-40B4-BE49-F238E27FC236}">
                      <a16:creationId xmlns:a16="http://schemas.microsoft.com/office/drawing/2014/main" id="{B79B0282-B1CB-F245-9CCE-77EEC2780A0C}"/>
                    </a:ext>
                  </a:extLst>
                </p:cNvPr>
                <p:cNvSpPr/>
                <p:nvPr userDrawn="1"/>
              </p:nvSpPr>
              <p:spPr>
                <a:xfrm>
                  <a:off x="4148685" y="2"/>
                  <a:ext cx="737947" cy="737419"/>
                </a:xfrm>
                <a:prstGeom prst="rect">
                  <a:avLst/>
                </a:prstGeom>
                <a:solidFill>
                  <a:srgbClr val="BED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9" name="Rektangel 68">
                  <a:extLst>
                    <a:ext uri="{FF2B5EF4-FFF2-40B4-BE49-F238E27FC236}">
                      <a16:creationId xmlns:a16="http://schemas.microsoft.com/office/drawing/2014/main" id="{CC6AA6A8-49F3-5244-BFBD-0D5D857D5BF4}"/>
                    </a:ext>
                  </a:extLst>
                </p:cNvPr>
                <p:cNvSpPr/>
                <p:nvPr userDrawn="1"/>
              </p:nvSpPr>
              <p:spPr>
                <a:xfrm>
                  <a:off x="4886632" y="0"/>
                  <a:ext cx="737419" cy="737419"/>
                </a:xfrm>
                <a:prstGeom prst="rect">
                  <a:avLst/>
                </a:prstGeom>
                <a:solidFill>
                  <a:srgbClr val="D6EA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B794D78A-5E6E-A344-8965-A461DBF17FD4}"/>
                    </a:ext>
                  </a:extLst>
                </p:cNvPr>
                <p:cNvSpPr/>
                <p:nvPr userDrawn="1"/>
              </p:nvSpPr>
              <p:spPr>
                <a:xfrm>
                  <a:off x="5624051" y="0"/>
                  <a:ext cx="737419" cy="737419"/>
                </a:xfrm>
                <a:prstGeom prst="rect">
                  <a:avLst/>
                </a:prstGeom>
                <a:solidFill>
                  <a:srgbClr val="8DB9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24" name="Gruppe 23">
                <a:extLst>
                  <a:ext uri="{FF2B5EF4-FFF2-40B4-BE49-F238E27FC236}">
                    <a16:creationId xmlns:a16="http://schemas.microsoft.com/office/drawing/2014/main" id="{F6CBBDA5-9A16-5C47-8205-982CAAC5DBC3}"/>
                  </a:ext>
                </a:extLst>
              </p:cNvPr>
              <p:cNvGrpSpPr/>
              <p:nvPr userDrawn="1"/>
            </p:nvGrpSpPr>
            <p:grpSpPr>
              <a:xfrm flipV="1">
                <a:off x="12534140" y="1444257"/>
                <a:ext cx="1047109" cy="348954"/>
                <a:chOff x="4148685" y="0"/>
                <a:chExt cx="2212785" cy="737421"/>
              </a:xfrm>
            </p:grpSpPr>
            <p:sp>
              <p:nvSpPr>
                <p:cNvPr id="65" name="Rektangel 64">
                  <a:extLst>
                    <a:ext uri="{FF2B5EF4-FFF2-40B4-BE49-F238E27FC236}">
                      <a16:creationId xmlns:a16="http://schemas.microsoft.com/office/drawing/2014/main" id="{7C9B718D-FDA5-D84A-B818-4CF54C8213AA}"/>
                    </a:ext>
                  </a:extLst>
                </p:cNvPr>
                <p:cNvSpPr/>
                <p:nvPr userDrawn="1"/>
              </p:nvSpPr>
              <p:spPr>
                <a:xfrm>
                  <a:off x="4148685" y="2"/>
                  <a:ext cx="737949" cy="737419"/>
                </a:xfrm>
                <a:prstGeom prst="rect">
                  <a:avLst/>
                </a:prstGeom>
                <a:solidFill>
                  <a:srgbClr val="E8D1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6" name="Rektangel 65">
                  <a:extLst>
                    <a:ext uri="{FF2B5EF4-FFF2-40B4-BE49-F238E27FC236}">
                      <a16:creationId xmlns:a16="http://schemas.microsoft.com/office/drawing/2014/main" id="{ED359823-02D0-7748-940C-AE90B0978230}"/>
                    </a:ext>
                  </a:extLst>
                </p:cNvPr>
                <p:cNvSpPr/>
                <p:nvPr userDrawn="1"/>
              </p:nvSpPr>
              <p:spPr>
                <a:xfrm>
                  <a:off x="4886632" y="0"/>
                  <a:ext cx="737419" cy="737419"/>
                </a:xfrm>
                <a:prstGeom prst="rect">
                  <a:avLst/>
                </a:prstGeom>
                <a:solidFill>
                  <a:srgbClr val="F2E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7" name="Rektangel 66">
                  <a:extLst>
                    <a:ext uri="{FF2B5EF4-FFF2-40B4-BE49-F238E27FC236}">
                      <a16:creationId xmlns:a16="http://schemas.microsoft.com/office/drawing/2014/main" id="{F52C9242-4285-384A-8BAA-F5E40B3C32BC}"/>
                    </a:ext>
                  </a:extLst>
                </p:cNvPr>
                <p:cNvSpPr/>
                <p:nvPr userDrawn="1"/>
              </p:nvSpPr>
              <p:spPr>
                <a:xfrm>
                  <a:off x="5624051" y="0"/>
                  <a:ext cx="737419" cy="737419"/>
                </a:xfrm>
                <a:prstGeom prst="rect">
                  <a:avLst/>
                </a:prstGeom>
                <a:solidFill>
                  <a:srgbClr val="D1AB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25" name="Gruppe 24">
                <a:extLst>
                  <a:ext uri="{FF2B5EF4-FFF2-40B4-BE49-F238E27FC236}">
                    <a16:creationId xmlns:a16="http://schemas.microsoft.com/office/drawing/2014/main" id="{8E9A19F2-BE7F-B040-AF13-15E6C75DF633}"/>
                  </a:ext>
                </a:extLst>
              </p:cNvPr>
              <p:cNvGrpSpPr/>
              <p:nvPr userDrawn="1"/>
            </p:nvGrpSpPr>
            <p:grpSpPr>
              <a:xfrm flipV="1">
                <a:off x="12534137" y="1925676"/>
                <a:ext cx="1047111" cy="348954"/>
                <a:chOff x="4148680" y="0"/>
                <a:chExt cx="2212790" cy="737421"/>
              </a:xfrm>
            </p:grpSpPr>
            <p:sp>
              <p:nvSpPr>
                <p:cNvPr id="62" name="Rektangel 61">
                  <a:extLst>
                    <a:ext uri="{FF2B5EF4-FFF2-40B4-BE49-F238E27FC236}">
                      <a16:creationId xmlns:a16="http://schemas.microsoft.com/office/drawing/2014/main" id="{E7C046E0-CACB-0045-9164-F0C6DEF31497}"/>
                    </a:ext>
                  </a:extLst>
                </p:cNvPr>
                <p:cNvSpPr/>
                <p:nvPr userDrawn="1"/>
              </p:nvSpPr>
              <p:spPr>
                <a:xfrm>
                  <a:off x="4148680" y="2"/>
                  <a:ext cx="737952" cy="737419"/>
                </a:xfrm>
                <a:prstGeom prst="rect">
                  <a:avLst/>
                </a:prstGeom>
                <a:solidFill>
                  <a:srgbClr val="D4D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3" name="Rektangel 62">
                  <a:extLst>
                    <a:ext uri="{FF2B5EF4-FFF2-40B4-BE49-F238E27FC236}">
                      <a16:creationId xmlns:a16="http://schemas.microsoft.com/office/drawing/2014/main" id="{AFC7ACAB-5AE3-5A4A-84C3-46EBF78FD5D1}"/>
                    </a:ext>
                  </a:extLst>
                </p:cNvPr>
                <p:cNvSpPr/>
                <p:nvPr userDrawn="1"/>
              </p:nvSpPr>
              <p:spPr>
                <a:xfrm>
                  <a:off x="4886632" y="0"/>
                  <a:ext cx="737419" cy="737419"/>
                </a:xfrm>
                <a:prstGeom prst="rect">
                  <a:avLst/>
                </a:prstGeom>
                <a:solidFill>
                  <a:srgbClr val="E6E7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4" name="Rektangel 63">
                  <a:extLst>
                    <a:ext uri="{FF2B5EF4-FFF2-40B4-BE49-F238E27FC236}">
                      <a16:creationId xmlns:a16="http://schemas.microsoft.com/office/drawing/2014/main" id="{43727A6A-96A8-324F-BF10-47A780FF7E52}"/>
                    </a:ext>
                  </a:extLst>
                </p:cNvPr>
                <p:cNvSpPr/>
                <p:nvPr userDrawn="1"/>
              </p:nvSpPr>
              <p:spPr>
                <a:xfrm>
                  <a:off x="5624051" y="0"/>
                  <a:ext cx="737419" cy="737419"/>
                </a:xfrm>
                <a:prstGeom prst="rect">
                  <a:avLst/>
                </a:prstGeom>
                <a:solidFill>
                  <a:srgbClr val="B0B2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26" name="Gruppe 25">
                <a:extLst>
                  <a:ext uri="{FF2B5EF4-FFF2-40B4-BE49-F238E27FC236}">
                    <a16:creationId xmlns:a16="http://schemas.microsoft.com/office/drawing/2014/main" id="{5CCAD785-FE48-2848-97CA-C6BD93495077}"/>
                  </a:ext>
                </a:extLst>
              </p:cNvPr>
              <p:cNvGrpSpPr/>
              <p:nvPr userDrawn="1"/>
            </p:nvGrpSpPr>
            <p:grpSpPr>
              <a:xfrm flipV="1">
                <a:off x="12534137" y="2407095"/>
                <a:ext cx="1047111" cy="348954"/>
                <a:chOff x="4148680" y="0"/>
                <a:chExt cx="2212790" cy="737421"/>
              </a:xfrm>
            </p:grpSpPr>
            <p:sp>
              <p:nvSpPr>
                <p:cNvPr id="59" name="Rektangel 58">
                  <a:extLst>
                    <a:ext uri="{FF2B5EF4-FFF2-40B4-BE49-F238E27FC236}">
                      <a16:creationId xmlns:a16="http://schemas.microsoft.com/office/drawing/2014/main" id="{3512527A-CD67-E744-8955-CF1E5F5396B7}"/>
                    </a:ext>
                  </a:extLst>
                </p:cNvPr>
                <p:cNvSpPr/>
                <p:nvPr userDrawn="1"/>
              </p:nvSpPr>
              <p:spPr>
                <a:xfrm>
                  <a:off x="4148680" y="2"/>
                  <a:ext cx="737954" cy="737419"/>
                </a:xfrm>
                <a:prstGeom prst="rect">
                  <a:avLst/>
                </a:prstGeom>
                <a:solidFill>
                  <a:srgbClr val="F6B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0" name="Rektangel 59">
                  <a:extLst>
                    <a:ext uri="{FF2B5EF4-FFF2-40B4-BE49-F238E27FC236}">
                      <a16:creationId xmlns:a16="http://schemas.microsoft.com/office/drawing/2014/main" id="{83D74C31-168E-E94B-BD19-DB45CC39481C}"/>
                    </a:ext>
                  </a:extLst>
                </p:cNvPr>
                <p:cNvSpPr/>
                <p:nvPr userDrawn="1"/>
              </p:nvSpPr>
              <p:spPr>
                <a:xfrm>
                  <a:off x="4886632" y="0"/>
                  <a:ext cx="737419" cy="737419"/>
                </a:xfrm>
                <a:prstGeom prst="rect">
                  <a:avLst/>
                </a:prstGeom>
                <a:solidFill>
                  <a:srgbClr val="F9C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1" name="Rektangel 60">
                  <a:extLst>
                    <a:ext uri="{FF2B5EF4-FFF2-40B4-BE49-F238E27FC236}">
                      <a16:creationId xmlns:a16="http://schemas.microsoft.com/office/drawing/2014/main" id="{A9D6BCE9-C2A3-D44A-B51B-5655D1A9FA48}"/>
                    </a:ext>
                  </a:extLst>
                </p:cNvPr>
                <p:cNvSpPr/>
                <p:nvPr userDrawn="1"/>
              </p:nvSpPr>
              <p:spPr>
                <a:xfrm>
                  <a:off x="5624051" y="0"/>
                  <a:ext cx="737419" cy="737419"/>
                </a:xfrm>
                <a:prstGeom prst="rect">
                  <a:avLst/>
                </a:prstGeom>
                <a:solidFill>
                  <a:srgbClr val="EB83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27" name="Gruppe 26">
                <a:extLst>
                  <a:ext uri="{FF2B5EF4-FFF2-40B4-BE49-F238E27FC236}">
                    <a16:creationId xmlns:a16="http://schemas.microsoft.com/office/drawing/2014/main" id="{85BF9ABD-3E1E-6C48-920F-0222DA3972E5}"/>
                  </a:ext>
                </a:extLst>
              </p:cNvPr>
              <p:cNvGrpSpPr/>
              <p:nvPr userDrawn="1"/>
            </p:nvGrpSpPr>
            <p:grpSpPr>
              <a:xfrm flipV="1">
                <a:off x="12534137" y="2888514"/>
                <a:ext cx="1047111" cy="348954"/>
                <a:chOff x="4148680" y="0"/>
                <a:chExt cx="2212790" cy="737421"/>
              </a:xfrm>
            </p:grpSpPr>
            <p:sp>
              <p:nvSpPr>
                <p:cNvPr id="56" name="Rektangel 55">
                  <a:extLst>
                    <a:ext uri="{FF2B5EF4-FFF2-40B4-BE49-F238E27FC236}">
                      <a16:creationId xmlns:a16="http://schemas.microsoft.com/office/drawing/2014/main" id="{A4CDA3B7-CD00-8446-80F0-86ECF537BA64}"/>
                    </a:ext>
                  </a:extLst>
                </p:cNvPr>
                <p:cNvSpPr/>
                <p:nvPr userDrawn="1"/>
              </p:nvSpPr>
              <p:spPr>
                <a:xfrm>
                  <a:off x="4148680" y="2"/>
                  <a:ext cx="737954" cy="737419"/>
                </a:xfrm>
                <a:prstGeom prst="rect">
                  <a:avLst/>
                </a:prstGeom>
                <a:solidFill>
                  <a:srgbClr val="D2B9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7" name="Rektangel 56">
                  <a:extLst>
                    <a:ext uri="{FF2B5EF4-FFF2-40B4-BE49-F238E27FC236}">
                      <a16:creationId xmlns:a16="http://schemas.microsoft.com/office/drawing/2014/main" id="{4420CFA8-78A0-7345-95CD-22F8B81F28F2}"/>
                    </a:ext>
                  </a:extLst>
                </p:cNvPr>
                <p:cNvSpPr/>
                <p:nvPr userDrawn="1"/>
              </p:nvSpPr>
              <p:spPr>
                <a:xfrm>
                  <a:off x="4886632" y="0"/>
                  <a:ext cx="737419" cy="737419"/>
                </a:xfrm>
                <a:prstGeom prst="rect">
                  <a:avLst/>
                </a:prstGeom>
                <a:solidFill>
                  <a:srgbClr val="E4D2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8" name="Rektangel 57">
                  <a:extLst>
                    <a:ext uri="{FF2B5EF4-FFF2-40B4-BE49-F238E27FC236}">
                      <a16:creationId xmlns:a16="http://schemas.microsoft.com/office/drawing/2014/main" id="{DA238D70-EF18-5B4E-9B15-5302D460E07A}"/>
                    </a:ext>
                  </a:extLst>
                </p:cNvPr>
                <p:cNvSpPr/>
                <p:nvPr userDrawn="1"/>
              </p:nvSpPr>
              <p:spPr>
                <a:xfrm>
                  <a:off x="5624051" y="0"/>
                  <a:ext cx="737419" cy="737419"/>
                </a:xfrm>
                <a:prstGeom prst="rect">
                  <a:avLst/>
                </a:prstGeom>
                <a:solidFill>
                  <a:srgbClr val="AD8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28" name="Gruppe 27">
                <a:extLst>
                  <a:ext uri="{FF2B5EF4-FFF2-40B4-BE49-F238E27FC236}">
                    <a16:creationId xmlns:a16="http://schemas.microsoft.com/office/drawing/2014/main" id="{8FB34E40-D24B-3844-BEBA-FD2CE28D3FD9}"/>
                  </a:ext>
                </a:extLst>
              </p:cNvPr>
              <p:cNvGrpSpPr/>
              <p:nvPr userDrawn="1"/>
            </p:nvGrpSpPr>
            <p:grpSpPr>
              <a:xfrm flipV="1">
                <a:off x="12534137" y="3369933"/>
                <a:ext cx="1047111" cy="348954"/>
                <a:chOff x="4148680" y="0"/>
                <a:chExt cx="2212790" cy="737421"/>
              </a:xfrm>
            </p:grpSpPr>
            <p:sp>
              <p:nvSpPr>
                <p:cNvPr id="53" name="Rektangel 52">
                  <a:extLst>
                    <a:ext uri="{FF2B5EF4-FFF2-40B4-BE49-F238E27FC236}">
                      <a16:creationId xmlns:a16="http://schemas.microsoft.com/office/drawing/2014/main" id="{F983F0CE-A0B4-C74A-80ED-44ACD701FD1E}"/>
                    </a:ext>
                  </a:extLst>
                </p:cNvPr>
                <p:cNvSpPr/>
                <p:nvPr userDrawn="1"/>
              </p:nvSpPr>
              <p:spPr>
                <a:xfrm>
                  <a:off x="4148680" y="2"/>
                  <a:ext cx="737954" cy="737419"/>
                </a:xfrm>
                <a:prstGeom prst="rect">
                  <a:avLst/>
                </a:prstGeom>
                <a:solidFill>
                  <a:srgbClr val="EBE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4" name="Rektangel 53">
                  <a:extLst>
                    <a:ext uri="{FF2B5EF4-FFF2-40B4-BE49-F238E27FC236}">
                      <a16:creationId xmlns:a16="http://schemas.microsoft.com/office/drawing/2014/main" id="{3B72D17B-3BA4-DE4D-980F-476E8659D59A}"/>
                    </a:ext>
                  </a:extLst>
                </p:cNvPr>
                <p:cNvSpPr/>
                <p:nvPr userDrawn="1"/>
              </p:nvSpPr>
              <p:spPr>
                <a:xfrm>
                  <a:off x="4886632" y="0"/>
                  <a:ext cx="737419" cy="737419"/>
                </a:xfrm>
                <a:prstGeom prst="rect">
                  <a:avLst/>
                </a:prstGeom>
                <a:solidFill>
                  <a:srgbClr val="F4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5" name="Rektangel 54">
                  <a:extLst>
                    <a:ext uri="{FF2B5EF4-FFF2-40B4-BE49-F238E27FC236}">
                      <a16:creationId xmlns:a16="http://schemas.microsoft.com/office/drawing/2014/main" id="{4721E74E-C2CE-0347-9B66-DB36DE3C6A46}"/>
                    </a:ext>
                  </a:extLst>
                </p:cNvPr>
                <p:cNvSpPr/>
                <p:nvPr userDrawn="1"/>
              </p:nvSpPr>
              <p:spPr>
                <a:xfrm>
                  <a:off x="5624051" y="0"/>
                  <a:ext cx="737419" cy="737419"/>
                </a:xfrm>
                <a:prstGeom prst="rect">
                  <a:avLst/>
                </a:prstGeom>
                <a:solidFill>
                  <a:srgbClr val="D9CF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29" name="Gruppe 28">
                <a:extLst>
                  <a:ext uri="{FF2B5EF4-FFF2-40B4-BE49-F238E27FC236}">
                    <a16:creationId xmlns:a16="http://schemas.microsoft.com/office/drawing/2014/main" id="{58D0FB8B-B7B5-FD4D-9814-BDC4C4B1C227}"/>
                  </a:ext>
                </a:extLst>
              </p:cNvPr>
              <p:cNvGrpSpPr/>
              <p:nvPr userDrawn="1"/>
            </p:nvGrpSpPr>
            <p:grpSpPr>
              <a:xfrm flipV="1">
                <a:off x="12534137" y="3851352"/>
                <a:ext cx="1047111" cy="348954"/>
                <a:chOff x="4148680" y="0"/>
                <a:chExt cx="2212790" cy="737421"/>
              </a:xfrm>
            </p:grpSpPr>
            <p:sp>
              <p:nvSpPr>
                <p:cNvPr id="50" name="Rektangel 49">
                  <a:extLst>
                    <a:ext uri="{FF2B5EF4-FFF2-40B4-BE49-F238E27FC236}">
                      <a16:creationId xmlns:a16="http://schemas.microsoft.com/office/drawing/2014/main" id="{47F99F5D-5867-C74B-9347-D240E3189844}"/>
                    </a:ext>
                  </a:extLst>
                </p:cNvPr>
                <p:cNvSpPr/>
                <p:nvPr userDrawn="1"/>
              </p:nvSpPr>
              <p:spPr>
                <a:xfrm>
                  <a:off x="4148680" y="2"/>
                  <a:ext cx="737954" cy="737419"/>
                </a:xfrm>
                <a:prstGeom prst="rect">
                  <a:avLst/>
                </a:prstGeom>
                <a:solidFill>
                  <a:srgbClr val="F0E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1" name="Rektangel 50">
                  <a:extLst>
                    <a:ext uri="{FF2B5EF4-FFF2-40B4-BE49-F238E27FC236}">
                      <a16:creationId xmlns:a16="http://schemas.microsoft.com/office/drawing/2014/main" id="{05AC42F3-EFD2-5D42-8240-4E51E9EF64C1}"/>
                    </a:ext>
                  </a:extLst>
                </p:cNvPr>
                <p:cNvSpPr/>
                <p:nvPr userDrawn="1"/>
              </p:nvSpPr>
              <p:spPr>
                <a:xfrm>
                  <a:off x="4886632" y="0"/>
                  <a:ext cx="737419" cy="737419"/>
                </a:xfrm>
                <a:prstGeom prst="rect">
                  <a:avLst/>
                </a:prstGeom>
                <a:solidFill>
                  <a:srgbClr val="F6EF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2" name="Rektangel 51">
                  <a:extLst>
                    <a:ext uri="{FF2B5EF4-FFF2-40B4-BE49-F238E27FC236}">
                      <a16:creationId xmlns:a16="http://schemas.microsoft.com/office/drawing/2014/main" id="{0F0A2118-E5CA-BB4B-A908-3B7F9AC4510D}"/>
                    </a:ext>
                  </a:extLst>
                </p:cNvPr>
                <p:cNvSpPr/>
                <p:nvPr userDrawn="1"/>
              </p:nvSpPr>
              <p:spPr>
                <a:xfrm>
                  <a:off x="5624051" y="0"/>
                  <a:ext cx="737419" cy="737419"/>
                </a:xfrm>
                <a:prstGeom prst="rect">
                  <a:avLst/>
                </a:prstGeom>
                <a:solidFill>
                  <a:srgbClr val="E0C5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30" name="Gruppe 29">
                <a:extLst>
                  <a:ext uri="{FF2B5EF4-FFF2-40B4-BE49-F238E27FC236}">
                    <a16:creationId xmlns:a16="http://schemas.microsoft.com/office/drawing/2014/main" id="{CDFA8077-D411-9341-993F-FB5E9CBD1986}"/>
                  </a:ext>
                </a:extLst>
              </p:cNvPr>
              <p:cNvGrpSpPr/>
              <p:nvPr userDrawn="1"/>
            </p:nvGrpSpPr>
            <p:grpSpPr>
              <a:xfrm flipV="1">
                <a:off x="12534137" y="4332771"/>
                <a:ext cx="1047111" cy="348954"/>
                <a:chOff x="4148680" y="0"/>
                <a:chExt cx="2212790" cy="737421"/>
              </a:xfrm>
            </p:grpSpPr>
            <p:sp>
              <p:nvSpPr>
                <p:cNvPr id="47" name="Rektangel 46">
                  <a:extLst>
                    <a:ext uri="{FF2B5EF4-FFF2-40B4-BE49-F238E27FC236}">
                      <a16:creationId xmlns:a16="http://schemas.microsoft.com/office/drawing/2014/main" id="{25BD7F07-1245-2948-B139-EA1969F8C99D}"/>
                    </a:ext>
                  </a:extLst>
                </p:cNvPr>
                <p:cNvSpPr/>
                <p:nvPr userDrawn="1"/>
              </p:nvSpPr>
              <p:spPr>
                <a:xfrm>
                  <a:off x="4148680" y="2"/>
                  <a:ext cx="737954" cy="737419"/>
                </a:xfrm>
                <a:prstGeom prst="rect">
                  <a:avLst/>
                </a:prstGeom>
                <a:solidFill>
                  <a:srgbClr val="AEDC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8" name="Rektangel 47">
                  <a:extLst>
                    <a:ext uri="{FF2B5EF4-FFF2-40B4-BE49-F238E27FC236}">
                      <a16:creationId xmlns:a16="http://schemas.microsoft.com/office/drawing/2014/main" id="{70107D08-54FE-3548-ACEA-9BFD20831FA4}"/>
                    </a:ext>
                  </a:extLst>
                </p:cNvPr>
                <p:cNvSpPr/>
                <p:nvPr userDrawn="1"/>
              </p:nvSpPr>
              <p:spPr>
                <a:xfrm>
                  <a:off x="4886632" y="0"/>
                  <a:ext cx="737419" cy="737419"/>
                </a:xfrm>
                <a:prstGeom prst="rect">
                  <a:avLst/>
                </a:prstGeom>
                <a:solidFill>
                  <a:srgbClr val="CAEB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9" name="Rektangel 48">
                  <a:extLst>
                    <a:ext uri="{FF2B5EF4-FFF2-40B4-BE49-F238E27FC236}">
                      <a16:creationId xmlns:a16="http://schemas.microsoft.com/office/drawing/2014/main" id="{93AAB738-C4A7-0F43-ACD9-F959DB6FA0A9}"/>
                    </a:ext>
                  </a:extLst>
                </p:cNvPr>
                <p:cNvSpPr/>
                <p:nvPr userDrawn="1"/>
              </p:nvSpPr>
              <p:spPr>
                <a:xfrm>
                  <a:off x="5624051" y="0"/>
                  <a:ext cx="737419" cy="737419"/>
                </a:xfrm>
                <a:prstGeom prst="rect">
                  <a:avLst/>
                </a:prstGeom>
                <a:solidFill>
                  <a:srgbClr val="7ABE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31" name="Gruppe 30">
                <a:extLst>
                  <a:ext uri="{FF2B5EF4-FFF2-40B4-BE49-F238E27FC236}">
                    <a16:creationId xmlns:a16="http://schemas.microsoft.com/office/drawing/2014/main" id="{777DEE40-E7A0-484F-ABDF-EABFCA2F42F0}"/>
                  </a:ext>
                </a:extLst>
              </p:cNvPr>
              <p:cNvGrpSpPr/>
              <p:nvPr userDrawn="1"/>
            </p:nvGrpSpPr>
            <p:grpSpPr>
              <a:xfrm flipV="1">
                <a:off x="12534137" y="4814190"/>
                <a:ext cx="1047111" cy="348954"/>
                <a:chOff x="4148680" y="0"/>
                <a:chExt cx="2212790" cy="737421"/>
              </a:xfrm>
            </p:grpSpPr>
            <p:sp>
              <p:nvSpPr>
                <p:cNvPr id="44" name="Rektangel 43">
                  <a:extLst>
                    <a:ext uri="{FF2B5EF4-FFF2-40B4-BE49-F238E27FC236}">
                      <a16:creationId xmlns:a16="http://schemas.microsoft.com/office/drawing/2014/main" id="{BC9A5CCF-CE59-E846-9880-9468432E23E0}"/>
                    </a:ext>
                  </a:extLst>
                </p:cNvPr>
                <p:cNvSpPr/>
                <p:nvPr userDrawn="1"/>
              </p:nvSpPr>
              <p:spPr>
                <a:xfrm>
                  <a:off x="4148680" y="2"/>
                  <a:ext cx="737954" cy="737419"/>
                </a:xfrm>
                <a:prstGeom prst="rect">
                  <a:avLst/>
                </a:prstGeom>
                <a:solidFill>
                  <a:srgbClr val="BBC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5" name="Rektangel 44">
                  <a:extLst>
                    <a:ext uri="{FF2B5EF4-FFF2-40B4-BE49-F238E27FC236}">
                      <a16:creationId xmlns:a16="http://schemas.microsoft.com/office/drawing/2014/main" id="{0D22228A-2540-F345-A933-C1F3DF40021F}"/>
                    </a:ext>
                  </a:extLst>
                </p:cNvPr>
                <p:cNvSpPr/>
                <p:nvPr userDrawn="1"/>
              </p:nvSpPr>
              <p:spPr>
                <a:xfrm>
                  <a:off x="4886632" y="0"/>
                  <a:ext cx="737419" cy="737419"/>
                </a:xfrm>
                <a:prstGeom prst="rect">
                  <a:avLst/>
                </a:prstGeom>
                <a:solidFill>
                  <a:srgbClr val="D4D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6" name="Rektangel 45">
                  <a:extLst>
                    <a:ext uri="{FF2B5EF4-FFF2-40B4-BE49-F238E27FC236}">
                      <a16:creationId xmlns:a16="http://schemas.microsoft.com/office/drawing/2014/main" id="{943F1CD8-5422-FC4F-AC74-856C9DD4986E}"/>
                    </a:ext>
                  </a:extLst>
                </p:cNvPr>
                <p:cNvSpPr/>
                <p:nvPr userDrawn="1"/>
              </p:nvSpPr>
              <p:spPr>
                <a:xfrm>
                  <a:off x="5624051" y="0"/>
                  <a:ext cx="737419" cy="737419"/>
                </a:xfrm>
                <a:prstGeom prst="rect">
                  <a:avLst/>
                </a:prstGeom>
                <a:solidFill>
                  <a:srgbClr val="8A9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32" name="Gruppe 31">
                <a:extLst>
                  <a:ext uri="{FF2B5EF4-FFF2-40B4-BE49-F238E27FC236}">
                    <a16:creationId xmlns:a16="http://schemas.microsoft.com/office/drawing/2014/main" id="{806AFAA7-1622-D34A-BE9B-D819899F87EC}"/>
                  </a:ext>
                </a:extLst>
              </p:cNvPr>
              <p:cNvGrpSpPr/>
              <p:nvPr userDrawn="1"/>
            </p:nvGrpSpPr>
            <p:grpSpPr>
              <a:xfrm flipV="1">
                <a:off x="12534137" y="5295609"/>
                <a:ext cx="1047111" cy="348954"/>
                <a:chOff x="4148680" y="0"/>
                <a:chExt cx="2212790" cy="737421"/>
              </a:xfrm>
            </p:grpSpPr>
            <p:sp>
              <p:nvSpPr>
                <p:cNvPr id="41" name="Rektangel 40">
                  <a:extLst>
                    <a:ext uri="{FF2B5EF4-FFF2-40B4-BE49-F238E27FC236}">
                      <a16:creationId xmlns:a16="http://schemas.microsoft.com/office/drawing/2014/main" id="{E61E00F0-0242-A64A-9B7F-6F3D237872E9}"/>
                    </a:ext>
                  </a:extLst>
                </p:cNvPr>
                <p:cNvSpPr/>
                <p:nvPr userDrawn="1"/>
              </p:nvSpPr>
              <p:spPr>
                <a:xfrm>
                  <a:off x="4148680" y="2"/>
                  <a:ext cx="737954" cy="737419"/>
                </a:xfrm>
                <a:prstGeom prst="rect">
                  <a:avLst/>
                </a:prstGeom>
                <a:solidFill>
                  <a:srgbClr val="C0D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2" name="Rektangel 41">
                  <a:extLst>
                    <a:ext uri="{FF2B5EF4-FFF2-40B4-BE49-F238E27FC236}">
                      <a16:creationId xmlns:a16="http://schemas.microsoft.com/office/drawing/2014/main" id="{5B9809E8-13AF-564D-8CC3-E6B4AC3CDFCD}"/>
                    </a:ext>
                  </a:extLst>
                </p:cNvPr>
                <p:cNvSpPr/>
                <p:nvPr userDrawn="1"/>
              </p:nvSpPr>
              <p:spPr>
                <a:xfrm>
                  <a:off x="4886632" y="0"/>
                  <a:ext cx="737419" cy="737419"/>
                </a:xfrm>
                <a:prstGeom prst="rect">
                  <a:avLst/>
                </a:prstGeom>
                <a:solidFill>
                  <a:srgbClr val="D7EA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3" name="Rektangel 42">
                  <a:extLst>
                    <a:ext uri="{FF2B5EF4-FFF2-40B4-BE49-F238E27FC236}">
                      <a16:creationId xmlns:a16="http://schemas.microsoft.com/office/drawing/2014/main" id="{6E3B3F09-73BB-8940-8E95-BB20A8CD986B}"/>
                    </a:ext>
                  </a:extLst>
                </p:cNvPr>
                <p:cNvSpPr/>
                <p:nvPr userDrawn="1"/>
              </p:nvSpPr>
              <p:spPr>
                <a:xfrm>
                  <a:off x="5624051" y="0"/>
                  <a:ext cx="737419" cy="737419"/>
                </a:xfrm>
                <a:prstGeom prst="rect">
                  <a:avLst/>
                </a:prstGeom>
                <a:solidFill>
                  <a:srgbClr val="90BC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33" name="Gruppe 32">
                <a:extLst>
                  <a:ext uri="{FF2B5EF4-FFF2-40B4-BE49-F238E27FC236}">
                    <a16:creationId xmlns:a16="http://schemas.microsoft.com/office/drawing/2014/main" id="{1B5479C8-1CDC-2B4F-B2EA-AA92A86A8288}"/>
                  </a:ext>
                </a:extLst>
              </p:cNvPr>
              <p:cNvGrpSpPr/>
              <p:nvPr userDrawn="1"/>
            </p:nvGrpSpPr>
            <p:grpSpPr>
              <a:xfrm flipV="1">
                <a:off x="12534137" y="5777028"/>
                <a:ext cx="1047111" cy="348954"/>
                <a:chOff x="4148680" y="0"/>
                <a:chExt cx="2212790" cy="737421"/>
              </a:xfrm>
            </p:grpSpPr>
            <p:sp>
              <p:nvSpPr>
                <p:cNvPr id="38" name="Rektangel 37">
                  <a:extLst>
                    <a:ext uri="{FF2B5EF4-FFF2-40B4-BE49-F238E27FC236}">
                      <a16:creationId xmlns:a16="http://schemas.microsoft.com/office/drawing/2014/main" id="{5CFC3DDA-5642-6449-953D-1968F4A038E3}"/>
                    </a:ext>
                  </a:extLst>
                </p:cNvPr>
                <p:cNvSpPr/>
                <p:nvPr userDrawn="1"/>
              </p:nvSpPr>
              <p:spPr>
                <a:xfrm>
                  <a:off x="4148680" y="2"/>
                  <a:ext cx="737954" cy="737419"/>
                </a:xfrm>
                <a:prstGeom prst="rect">
                  <a:avLst/>
                </a:prstGeom>
                <a:solidFill>
                  <a:srgbClr val="B9CD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9" name="Rektangel 38">
                  <a:extLst>
                    <a:ext uri="{FF2B5EF4-FFF2-40B4-BE49-F238E27FC236}">
                      <a16:creationId xmlns:a16="http://schemas.microsoft.com/office/drawing/2014/main" id="{C602ABCE-3189-CF47-9A80-A2313CB81DE8}"/>
                    </a:ext>
                  </a:extLst>
                </p:cNvPr>
                <p:cNvSpPr/>
                <p:nvPr userDrawn="1"/>
              </p:nvSpPr>
              <p:spPr>
                <a:xfrm>
                  <a:off x="4886632" y="0"/>
                  <a:ext cx="737419" cy="737419"/>
                </a:xfrm>
                <a:prstGeom prst="rect">
                  <a:avLst/>
                </a:prstGeom>
                <a:solidFill>
                  <a:srgbClr val="D2E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0" name="Rektangel 39">
                  <a:extLst>
                    <a:ext uri="{FF2B5EF4-FFF2-40B4-BE49-F238E27FC236}">
                      <a16:creationId xmlns:a16="http://schemas.microsoft.com/office/drawing/2014/main" id="{B9455AB5-F9A8-4F4D-92CD-FC4AC749ED03}"/>
                    </a:ext>
                  </a:extLst>
                </p:cNvPr>
                <p:cNvSpPr/>
                <p:nvPr userDrawn="1"/>
              </p:nvSpPr>
              <p:spPr>
                <a:xfrm>
                  <a:off x="5624051" y="0"/>
                  <a:ext cx="737419" cy="737419"/>
                </a:xfrm>
                <a:prstGeom prst="rect">
                  <a:avLst/>
                </a:prstGeom>
                <a:solidFill>
                  <a:srgbClr val="87A5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34" name="Gruppe 33">
                <a:extLst>
                  <a:ext uri="{FF2B5EF4-FFF2-40B4-BE49-F238E27FC236}">
                    <a16:creationId xmlns:a16="http://schemas.microsoft.com/office/drawing/2014/main" id="{FACF47AD-83D9-7147-9F34-A33BF5DE9AD4}"/>
                  </a:ext>
                </a:extLst>
              </p:cNvPr>
              <p:cNvGrpSpPr/>
              <p:nvPr userDrawn="1"/>
            </p:nvGrpSpPr>
            <p:grpSpPr>
              <a:xfrm flipV="1">
                <a:off x="12534137" y="6258443"/>
                <a:ext cx="1047111" cy="348954"/>
                <a:chOff x="4148680" y="0"/>
                <a:chExt cx="2212790" cy="737421"/>
              </a:xfrm>
            </p:grpSpPr>
            <p:sp>
              <p:nvSpPr>
                <p:cNvPr id="35" name="Rektangel 34">
                  <a:extLst>
                    <a:ext uri="{FF2B5EF4-FFF2-40B4-BE49-F238E27FC236}">
                      <a16:creationId xmlns:a16="http://schemas.microsoft.com/office/drawing/2014/main" id="{22BFE035-1F4C-3041-8741-0C37DAFD4BF4}"/>
                    </a:ext>
                  </a:extLst>
                </p:cNvPr>
                <p:cNvSpPr/>
                <p:nvPr userDrawn="1"/>
              </p:nvSpPr>
              <p:spPr>
                <a:xfrm>
                  <a:off x="4148680" y="2"/>
                  <a:ext cx="737954" cy="737419"/>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6" name="Rektangel 35">
                  <a:extLst>
                    <a:ext uri="{FF2B5EF4-FFF2-40B4-BE49-F238E27FC236}">
                      <a16:creationId xmlns:a16="http://schemas.microsoft.com/office/drawing/2014/main" id="{848D71CC-855C-2C49-BC4D-88DE7842022A}"/>
                    </a:ext>
                  </a:extLst>
                </p:cNvPr>
                <p:cNvSpPr/>
                <p:nvPr userDrawn="1"/>
              </p:nvSpPr>
              <p:spPr>
                <a:xfrm>
                  <a:off x="4886632" y="0"/>
                  <a:ext cx="737419" cy="737419"/>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7" name="Rektangel 36">
                  <a:extLst>
                    <a:ext uri="{FF2B5EF4-FFF2-40B4-BE49-F238E27FC236}">
                      <a16:creationId xmlns:a16="http://schemas.microsoft.com/office/drawing/2014/main" id="{BF84FCCC-2EBB-7746-930B-E3574EA77B5C}"/>
                    </a:ext>
                  </a:extLst>
                </p:cNvPr>
                <p:cNvSpPr/>
                <p:nvPr userDrawn="1"/>
              </p:nvSpPr>
              <p:spPr>
                <a:xfrm>
                  <a:off x="5624051" y="0"/>
                  <a:ext cx="737419" cy="737419"/>
                </a:xfrm>
                <a:prstGeom prst="rect">
                  <a:avLst/>
                </a:prstGeom>
                <a:solidFill>
                  <a:srgbClr val="CA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sp>
          <p:nvSpPr>
            <p:cNvPr id="18" name="TekstSylinder 17">
              <a:extLst>
                <a:ext uri="{FF2B5EF4-FFF2-40B4-BE49-F238E27FC236}">
                  <a16:creationId xmlns:a16="http://schemas.microsoft.com/office/drawing/2014/main" id="{DEAE140E-C6EF-4C4B-B3F8-4B2412D3983D}"/>
                </a:ext>
              </a:extLst>
            </p:cNvPr>
            <p:cNvSpPr txBox="1"/>
            <p:nvPr userDrawn="1"/>
          </p:nvSpPr>
          <p:spPr>
            <a:xfrm>
              <a:off x="12534136" y="1028351"/>
              <a:ext cx="1130768" cy="246221"/>
            </a:xfrm>
            <a:prstGeom prst="rect">
              <a:avLst/>
            </a:prstGeom>
            <a:noFill/>
          </p:spPr>
          <p:txBody>
            <a:bodyPr wrap="square" rtlCol="0">
              <a:spAutoFit/>
            </a:bodyPr>
            <a:lstStyle/>
            <a:p>
              <a:r>
                <a:rPr lang="nb-NO" sz="1000"/>
                <a:t>Bakgrunn</a:t>
              </a:r>
            </a:p>
          </p:txBody>
        </p:sp>
        <p:sp>
          <p:nvSpPr>
            <p:cNvPr id="19" name="TekstSylinder 18">
              <a:extLst>
                <a:ext uri="{FF2B5EF4-FFF2-40B4-BE49-F238E27FC236}">
                  <a16:creationId xmlns:a16="http://schemas.microsoft.com/office/drawing/2014/main" id="{3D83555C-8DDD-EC4B-AC70-83D548D856A9}"/>
                </a:ext>
              </a:extLst>
            </p:cNvPr>
            <p:cNvSpPr txBox="1"/>
            <p:nvPr userDrawn="1"/>
          </p:nvSpPr>
          <p:spPr>
            <a:xfrm>
              <a:off x="13645760" y="1028351"/>
              <a:ext cx="1130768" cy="246221"/>
            </a:xfrm>
            <a:prstGeom prst="rect">
              <a:avLst/>
            </a:prstGeom>
            <a:noFill/>
          </p:spPr>
          <p:txBody>
            <a:bodyPr wrap="square" rtlCol="0">
              <a:spAutoFit/>
            </a:bodyPr>
            <a:lstStyle/>
            <a:p>
              <a:r>
                <a:rPr lang="nb-NO" sz="1000"/>
                <a:t>Lys bakgrunn</a:t>
              </a:r>
            </a:p>
          </p:txBody>
        </p:sp>
        <p:sp>
          <p:nvSpPr>
            <p:cNvPr id="20" name="TekstSylinder 19">
              <a:extLst>
                <a:ext uri="{FF2B5EF4-FFF2-40B4-BE49-F238E27FC236}">
                  <a16:creationId xmlns:a16="http://schemas.microsoft.com/office/drawing/2014/main" id="{7B273161-A573-B941-B2FE-90438DC3E04B}"/>
                </a:ext>
              </a:extLst>
            </p:cNvPr>
            <p:cNvSpPr txBox="1"/>
            <p:nvPr userDrawn="1"/>
          </p:nvSpPr>
          <p:spPr>
            <a:xfrm>
              <a:off x="14784278" y="1028351"/>
              <a:ext cx="1130768" cy="246221"/>
            </a:xfrm>
            <a:prstGeom prst="rect">
              <a:avLst/>
            </a:prstGeom>
            <a:noFill/>
          </p:spPr>
          <p:txBody>
            <a:bodyPr wrap="square" rtlCol="0">
              <a:spAutoFit/>
            </a:bodyPr>
            <a:lstStyle/>
            <a:p>
              <a:r>
                <a:rPr lang="nb-NO" sz="1000"/>
                <a:t>Mørk for grafikk</a:t>
              </a:r>
            </a:p>
          </p:txBody>
        </p:sp>
      </p:grpSp>
    </p:spTree>
    <p:extLst>
      <p:ext uri="{BB962C8B-B14F-4D97-AF65-F5344CB8AC3E}">
        <p14:creationId xmlns:p14="http://schemas.microsoft.com/office/powerpoint/2010/main" val="1360111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orside – Standard med ikon">
    <p:bg>
      <p:bgPr>
        <a:solidFill>
          <a:srgbClr val="B2DDDB"/>
        </a:solidFill>
        <a:effectLst/>
      </p:bgPr>
    </p:bg>
    <p:spTree>
      <p:nvGrpSpPr>
        <p:cNvPr id="1" name=""/>
        <p:cNvGrpSpPr/>
        <p:nvPr/>
      </p:nvGrpSpPr>
      <p:grpSpPr>
        <a:xfrm>
          <a:off x="0" y="0"/>
          <a:ext cx="0" cy="0"/>
          <a:chOff x="0" y="0"/>
          <a:chExt cx="0" cy="0"/>
        </a:xfrm>
      </p:grpSpPr>
      <p:sp>
        <p:nvSpPr>
          <p:cNvPr id="12" name="Plassholder for bilde 4">
            <a:extLst>
              <a:ext uri="{FF2B5EF4-FFF2-40B4-BE49-F238E27FC236}">
                <a16:creationId xmlns:a16="http://schemas.microsoft.com/office/drawing/2014/main" id="{D593544C-B54F-8A4F-AD9B-FA7119C3183B}"/>
              </a:ext>
            </a:extLst>
          </p:cNvPr>
          <p:cNvSpPr>
            <a:spLocks noGrp="1" noChangeAspect="1"/>
          </p:cNvSpPr>
          <p:nvPr>
            <p:ph type="pic" sz="quarter" idx="32" hasCustomPrompt="1"/>
          </p:nvPr>
        </p:nvSpPr>
        <p:spPr>
          <a:xfrm>
            <a:off x="8771133" y="3447073"/>
            <a:ext cx="3168396" cy="3168396"/>
          </a:xfrm>
          <a:prstGeom prst="ellipse">
            <a:avLst/>
          </a:prstGeom>
          <a:solidFill>
            <a:schemeClr val="bg1"/>
          </a:solidFill>
        </p:spPr>
        <p:txBody>
          <a:bodyPr lIns="251999" tIns="251999" rIns="216000" bIns="108000"/>
          <a:lstStyle>
            <a:lvl1pPr marL="0" indent="0" algn="ctr">
              <a:buNone/>
              <a:defRPr sz="2200"/>
            </a:lvl1pPr>
          </a:lstStyle>
          <a:p>
            <a:r>
              <a:rPr lang="nb-NO"/>
              <a:t>Klikk for å sette inn ikon</a:t>
            </a:r>
          </a:p>
        </p:txBody>
      </p:sp>
      <p:sp>
        <p:nvSpPr>
          <p:cNvPr id="9" name="Rektangel 8">
            <a:extLst>
              <a:ext uri="{FF2B5EF4-FFF2-40B4-BE49-F238E27FC236}">
                <a16:creationId xmlns:a16="http://schemas.microsoft.com/office/drawing/2014/main" id="{AF08EA83-AA8E-5B4C-9349-6E6948FD64C7}"/>
              </a:ext>
            </a:extLst>
          </p:cNvPr>
          <p:cNvSpPr/>
          <p:nvPr userDrawn="1"/>
        </p:nvSpPr>
        <p:spPr>
          <a:xfrm>
            <a:off x="71132" y="0"/>
            <a:ext cx="12120867" cy="1618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1" name="Grafikk 10">
            <a:extLst>
              <a:ext uri="{FF2B5EF4-FFF2-40B4-BE49-F238E27FC236}">
                <a16:creationId xmlns:a16="http://schemas.microsoft.com/office/drawing/2014/main" id="{F809E855-944F-4032-ADB8-78ECA9F59A9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69928" y="269176"/>
            <a:ext cx="1746000" cy="1026000"/>
          </a:xfrm>
          <a:prstGeom prst="rect">
            <a:avLst/>
          </a:prstGeom>
        </p:spPr>
      </p:pic>
      <p:sp>
        <p:nvSpPr>
          <p:cNvPr id="5" name="Tittel 4">
            <a:extLst>
              <a:ext uri="{FF2B5EF4-FFF2-40B4-BE49-F238E27FC236}">
                <a16:creationId xmlns:a16="http://schemas.microsoft.com/office/drawing/2014/main" id="{0534C42F-7EB9-43CA-9B50-33A4134E01DF}"/>
              </a:ext>
            </a:extLst>
          </p:cNvPr>
          <p:cNvSpPr>
            <a:spLocks noGrp="1"/>
          </p:cNvSpPr>
          <p:nvPr>
            <p:ph type="title" hasCustomPrompt="1"/>
          </p:nvPr>
        </p:nvSpPr>
        <p:spPr>
          <a:xfrm>
            <a:off x="983846" y="1977081"/>
            <a:ext cx="6220143" cy="4205516"/>
          </a:xfrm>
        </p:spPr>
        <p:txBody>
          <a:bodyPr anchor="ctr">
            <a:noAutofit/>
          </a:bodyPr>
          <a:lstStyle>
            <a:lvl1pPr>
              <a:lnSpc>
                <a:spcPct val="100000"/>
              </a:lnSpc>
              <a:defRPr sz="5000"/>
            </a:lvl1pPr>
          </a:lstStyle>
          <a:p>
            <a:r>
              <a:rPr lang="nb-NO"/>
              <a:t>Standard forside med fokus på stor tittel oppå farget bakgrunn</a:t>
            </a:r>
          </a:p>
        </p:txBody>
      </p:sp>
      <p:sp>
        <p:nvSpPr>
          <p:cNvPr id="6" name="Plassholder for tekst 6">
            <a:extLst>
              <a:ext uri="{FF2B5EF4-FFF2-40B4-BE49-F238E27FC236}">
                <a16:creationId xmlns:a16="http://schemas.microsoft.com/office/drawing/2014/main" id="{76F33FD6-B0E8-DB45-812E-E869592655CC}"/>
              </a:ext>
            </a:extLst>
          </p:cNvPr>
          <p:cNvSpPr>
            <a:spLocks noGrp="1"/>
          </p:cNvSpPr>
          <p:nvPr>
            <p:ph type="body" sz="quarter" idx="21" hasCustomPrompt="1"/>
          </p:nvPr>
        </p:nvSpPr>
        <p:spPr>
          <a:xfrm>
            <a:off x="252470" y="6650125"/>
            <a:ext cx="11687060" cy="183161"/>
          </a:xfrm>
        </p:spPr>
        <p:txBody>
          <a:bodyPr/>
          <a:lstStyle>
            <a:lvl1pPr marL="0" indent="0" algn="l">
              <a:buNone/>
              <a:defRPr lang="nb-NO" sz="900" smtClean="0">
                <a:solidFill>
                  <a:schemeClr val="bg2">
                    <a:lumMod val="50000"/>
                  </a:schemeClr>
                </a:solidFill>
                <a:effectLst/>
              </a:defRPr>
            </a:lvl1pPr>
          </a:lstStyle>
          <a:p>
            <a:r>
              <a:rPr lang="nb-NO">
                <a:effectLst/>
                <a:latin typeface="Calibri" panose="020F0502020204030204" pitchFamily="34" charset="0"/>
              </a:rPr>
              <a:t>Foto: Navn </a:t>
            </a:r>
            <a:r>
              <a:rPr lang="nb-NO" err="1">
                <a:effectLst/>
                <a:latin typeface="Calibri" panose="020F0502020204030204" pitchFamily="34" charset="0"/>
              </a:rPr>
              <a:t>Navnesen</a:t>
            </a:r>
            <a:endParaRPr lang="nb-NO">
              <a:effectLst/>
              <a:latin typeface="Calibri" panose="020F0502020204030204" pitchFamily="34" charset="0"/>
            </a:endParaRPr>
          </a:p>
        </p:txBody>
      </p:sp>
      <p:sp>
        <p:nvSpPr>
          <p:cNvPr id="2" name="Rektangel 1">
            <a:extLst>
              <a:ext uri="{FF2B5EF4-FFF2-40B4-BE49-F238E27FC236}">
                <a16:creationId xmlns:a16="http://schemas.microsoft.com/office/drawing/2014/main" id="{5D495DD2-CA1C-AC45-BD4E-2C5DE7847E2A}"/>
              </a:ext>
            </a:extLst>
          </p:cNvPr>
          <p:cNvSpPr/>
          <p:nvPr userDrawn="1"/>
        </p:nvSpPr>
        <p:spPr>
          <a:xfrm>
            <a:off x="11939530" y="0"/>
            <a:ext cx="2524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a:extLst>
              <a:ext uri="{FF2B5EF4-FFF2-40B4-BE49-F238E27FC236}">
                <a16:creationId xmlns:a16="http://schemas.microsoft.com/office/drawing/2014/main" id="{D435DDA9-0DA7-9A46-B946-BC830DE7E707}"/>
              </a:ext>
            </a:extLst>
          </p:cNvPr>
          <p:cNvSpPr/>
          <p:nvPr userDrawn="1"/>
        </p:nvSpPr>
        <p:spPr>
          <a:xfrm>
            <a:off x="0" y="0"/>
            <a:ext cx="2524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9">
            <a:extLst>
              <a:ext uri="{FF2B5EF4-FFF2-40B4-BE49-F238E27FC236}">
                <a16:creationId xmlns:a16="http://schemas.microsoft.com/office/drawing/2014/main" id="{CE87B571-8558-A447-AB59-C9FAABA9057A}"/>
              </a:ext>
            </a:extLst>
          </p:cNvPr>
          <p:cNvSpPr/>
          <p:nvPr userDrawn="1"/>
        </p:nvSpPr>
        <p:spPr>
          <a:xfrm rot="16200000">
            <a:off x="5974735" y="640735"/>
            <a:ext cx="242530" cy="121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lassholder for tekst 3">
            <a:extLst>
              <a:ext uri="{FF2B5EF4-FFF2-40B4-BE49-F238E27FC236}">
                <a16:creationId xmlns:a16="http://schemas.microsoft.com/office/drawing/2014/main" id="{D9E9EB7F-855D-A44B-B6C0-656D9B0CE61F}"/>
              </a:ext>
            </a:extLst>
          </p:cNvPr>
          <p:cNvSpPr>
            <a:spLocks noGrp="1"/>
          </p:cNvSpPr>
          <p:nvPr>
            <p:ph type="body" sz="quarter" idx="22" hasCustomPrompt="1"/>
          </p:nvPr>
        </p:nvSpPr>
        <p:spPr>
          <a:xfrm>
            <a:off x="576072" y="493713"/>
            <a:ext cx="3081528" cy="692150"/>
          </a:xfrm>
        </p:spPr>
        <p:txBody>
          <a:bodyPr/>
          <a:lstStyle>
            <a:lvl1pPr marL="0" indent="0">
              <a:buNone/>
              <a:defRPr sz="1600"/>
            </a:lvl1pPr>
          </a:lstStyle>
          <a:p>
            <a:pPr lvl="0"/>
            <a:r>
              <a:rPr lang="nb-NO"/>
              <a:t>Her kan det være en liten stikktittel, overordnet tema, dato eller lignende</a:t>
            </a:r>
          </a:p>
        </p:txBody>
      </p:sp>
      <p:grpSp>
        <p:nvGrpSpPr>
          <p:cNvPr id="15" name="Gruppe 14">
            <a:extLst>
              <a:ext uri="{FF2B5EF4-FFF2-40B4-BE49-F238E27FC236}">
                <a16:creationId xmlns:a16="http://schemas.microsoft.com/office/drawing/2014/main" id="{005CB23D-1DE8-A847-8A4E-F57720099308}"/>
              </a:ext>
            </a:extLst>
          </p:cNvPr>
          <p:cNvGrpSpPr/>
          <p:nvPr userDrawn="1"/>
        </p:nvGrpSpPr>
        <p:grpSpPr>
          <a:xfrm>
            <a:off x="12690857" y="0"/>
            <a:ext cx="3802633" cy="5292090"/>
            <a:chOff x="12335257" y="789848"/>
            <a:chExt cx="3732058" cy="6161303"/>
          </a:xfrm>
        </p:grpSpPr>
        <p:sp>
          <p:nvSpPr>
            <p:cNvPr id="16" name="Rektangel 15">
              <a:extLst>
                <a:ext uri="{FF2B5EF4-FFF2-40B4-BE49-F238E27FC236}">
                  <a16:creationId xmlns:a16="http://schemas.microsoft.com/office/drawing/2014/main" id="{200649FA-F077-F443-963E-2D4560017FB4}"/>
                </a:ext>
              </a:extLst>
            </p:cNvPr>
            <p:cNvSpPr/>
            <p:nvPr userDrawn="1"/>
          </p:nvSpPr>
          <p:spPr>
            <a:xfrm>
              <a:off x="12335257" y="789848"/>
              <a:ext cx="3732058" cy="6161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7" name="Gruppe 16">
              <a:extLst>
                <a:ext uri="{FF2B5EF4-FFF2-40B4-BE49-F238E27FC236}">
                  <a16:creationId xmlns:a16="http://schemas.microsoft.com/office/drawing/2014/main" id="{D36AA4E1-4CAA-3746-A975-B6AB7D886E9D}"/>
                </a:ext>
              </a:extLst>
            </p:cNvPr>
            <p:cNvGrpSpPr/>
            <p:nvPr userDrawn="1"/>
          </p:nvGrpSpPr>
          <p:grpSpPr>
            <a:xfrm>
              <a:off x="12534136" y="1345532"/>
              <a:ext cx="3390673" cy="5356370"/>
              <a:chOff x="12534137" y="0"/>
              <a:chExt cx="1047112" cy="6607397"/>
            </a:xfrm>
          </p:grpSpPr>
          <p:grpSp>
            <p:nvGrpSpPr>
              <p:cNvPr id="21" name="Gruppe 20">
                <a:extLst>
                  <a:ext uri="{FF2B5EF4-FFF2-40B4-BE49-F238E27FC236}">
                    <a16:creationId xmlns:a16="http://schemas.microsoft.com/office/drawing/2014/main" id="{427AF40C-D56F-1A4A-B0D6-BFEFA2A221B2}"/>
                  </a:ext>
                </a:extLst>
              </p:cNvPr>
              <p:cNvGrpSpPr/>
              <p:nvPr userDrawn="1"/>
            </p:nvGrpSpPr>
            <p:grpSpPr>
              <a:xfrm flipV="1">
                <a:off x="12534141" y="0"/>
                <a:ext cx="1047107" cy="348954"/>
                <a:chOff x="4148689" y="0"/>
                <a:chExt cx="2212781" cy="737421"/>
              </a:xfrm>
            </p:grpSpPr>
            <p:sp>
              <p:nvSpPr>
                <p:cNvPr id="74" name="Rektangel 73">
                  <a:extLst>
                    <a:ext uri="{FF2B5EF4-FFF2-40B4-BE49-F238E27FC236}">
                      <a16:creationId xmlns:a16="http://schemas.microsoft.com/office/drawing/2014/main" id="{AB197DD5-0F26-9141-A10A-A6BB2EA6B383}"/>
                    </a:ext>
                  </a:extLst>
                </p:cNvPr>
                <p:cNvSpPr/>
                <p:nvPr userDrawn="1"/>
              </p:nvSpPr>
              <p:spPr>
                <a:xfrm>
                  <a:off x="4148689" y="2"/>
                  <a:ext cx="737943" cy="737419"/>
                </a:xfrm>
                <a:prstGeom prst="rect">
                  <a:avLst/>
                </a:prstGeom>
                <a:solidFill>
                  <a:srgbClr val="B2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B3D9EF39-E280-8B4C-91BC-66136C55FC56}"/>
                    </a:ext>
                  </a:extLst>
                </p:cNvPr>
                <p:cNvSpPr/>
                <p:nvPr userDrawn="1"/>
              </p:nvSpPr>
              <p:spPr>
                <a:xfrm>
                  <a:off x="4886632" y="0"/>
                  <a:ext cx="737419" cy="737419"/>
                </a:xfrm>
                <a:prstGeom prst="rect">
                  <a:avLst/>
                </a:prstGeom>
                <a:solidFill>
                  <a:srgbClr val="CEEB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FC5155D7-177A-764A-90E8-032B94A61D53}"/>
                    </a:ext>
                  </a:extLst>
                </p:cNvPr>
                <p:cNvSpPr/>
                <p:nvPr userDrawn="1"/>
              </p:nvSpPr>
              <p:spPr>
                <a:xfrm>
                  <a:off x="5624051" y="0"/>
                  <a:ext cx="737419" cy="737419"/>
                </a:xfrm>
                <a:prstGeom prst="rect">
                  <a:avLst/>
                </a:prstGeom>
                <a:solidFill>
                  <a:srgbClr val="7DB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22" name="Gruppe 21">
                <a:extLst>
                  <a:ext uri="{FF2B5EF4-FFF2-40B4-BE49-F238E27FC236}">
                    <a16:creationId xmlns:a16="http://schemas.microsoft.com/office/drawing/2014/main" id="{856B9A83-3DDD-074A-AEB8-970807F04717}"/>
                  </a:ext>
                </a:extLst>
              </p:cNvPr>
              <p:cNvGrpSpPr/>
              <p:nvPr userDrawn="1"/>
            </p:nvGrpSpPr>
            <p:grpSpPr>
              <a:xfrm flipV="1">
                <a:off x="12534141" y="481419"/>
                <a:ext cx="1047107" cy="348954"/>
                <a:chOff x="4148689" y="0"/>
                <a:chExt cx="2212781" cy="737421"/>
              </a:xfrm>
            </p:grpSpPr>
            <p:sp>
              <p:nvSpPr>
                <p:cNvPr id="71" name="Rektangel 70">
                  <a:extLst>
                    <a:ext uri="{FF2B5EF4-FFF2-40B4-BE49-F238E27FC236}">
                      <a16:creationId xmlns:a16="http://schemas.microsoft.com/office/drawing/2014/main" id="{C8D1AF20-E96A-FF4A-8366-1F63BC651587}"/>
                    </a:ext>
                  </a:extLst>
                </p:cNvPr>
                <p:cNvSpPr/>
                <p:nvPr userDrawn="1"/>
              </p:nvSpPr>
              <p:spPr>
                <a:xfrm>
                  <a:off x="4148689" y="2"/>
                  <a:ext cx="737945" cy="737419"/>
                </a:xfrm>
                <a:prstGeom prst="rect">
                  <a:avLst/>
                </a:prstGeom>
                <a:solidFill>
                  <a:srgbClr val="E6E3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E1D10974-FB40-E34A-A8AC-452B201C6EF0}"/>
                    </a:ext>
                  </a:extLst>
                </p:cNvPr>
                <p:cNvSpPr/>
                <p:nvPr userDrawn="1"/>
              </p:nvSpPr>
              <p:spPr>
                <a:xfrm>
                  <a:off x="4886632" y="0"/>
                  <a:ext cx="737419" cy="737419"/>
                </a:xfrm>
                <a:prstGeom prst="rect">
                  <a:avLst/>
                </a:prstGeom>
                <a:solidFill>
                  <a:srgbClr val="F1EF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D46CD34B-F12F-FE4D-B4E7-096511D6C585}"/>
                    </a:ext>
                  </a:extLst>
                </p:cNvPr>
                <p:cNvSpPr/>
                <p:nvPr userDrawn="1"/>
              </p:nvSpPr>
              <p:spPr>
                <a:xfrm>
                  <a:off x="5624051" y="0"/>
                  <a:ext cx="737419" cy="737419"/>
                </a:xfrm>
                <a:prstGeom prst="rect">
                  <a:avLst/>
                </a:prstGeom>
                <a:solidFill>
                  <a:srgbClr val="CFC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23" name="Gruppe 22">
                <a:extLst>
                  <a:ext uri="{FF2B5EF4-FFF2-40B4-BE49-F238E27FC236}">
                    <a16:creationId xmlns:a16="http://schemas.microsoft.com/office/drawing/2014/main" id="{9B90F594-FFAC-7442-9243-860A8E2843C4}"/>
                  </a:ext>
                </a:extLst>
              </p:cNvPr>
              <p:cNvGrpSpPr/>
              <p:nvPr userDrawn="1"/>
            </p:nvGrpSpPr>
            <p:grpSpPr>
              <a:xfrm flipV="1">
                <a:off x="12534140" y="962838"/>
                <a:ext cx="1047109" cy="348954"/>
                <a:chOff x="4148685" y="0"/>
                <a:chExt cx="2212785" cy="737421"/>
              </a:xfrm>
            </p:grpSpPr>
            <p:sp>
              <p:nvSpPr>
                <p:cNvPr id="68" name="Rektangel 67">
                  <a:extLst>
                    <a:ext uri="{FF2B5EF4-FFF2-40B4-BE49-F238E27FC236}">
                      <a16:creationId xmlns:a16="http://schemas.microsoft.com/office/drawing/2014/main" id="{A1D90010-C520-8348-911C-55CDEFD422AA}"/>
                    </a:ext>
                  </a:extLst>
                </p:cNvPr>
                <p:cNvSpPr/>
                <p:nvPr userDrawn="1"/>
              </p:nvSpPr>
              <p:spPr>
                <a:xfrm>
                  <a:off x="4148685" y="2"/>
                  <a:ext cx="737947" cy="737419"/>
                </a:xfrm>
                <a:prstGeom prst="rect">
                  <a:avLst/>
                </a:prstGeom>
                <a:solidFill>
                  <a:srgbClr val="BED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9" name="Rektangel 68">
                  <a:extLst>
                    <a:ext uri="{FF2B5EF4-FFF2-40B4-BE49-F238E27FC236}">
                      <a16:creationId xmlns:a16="http://schemas.microsoft.com/office/drawing/2014/main" id="{FA8F1B98-EE13-8146-BFD7-242CD4F36280}"/>
                    </a:ext>
                  </a:extLst>
                </p:cNvPr>
                <p:cNvSpPr/>
                <p:nvPr userDrawn="1"/>
              </p:nvSpPr>
              <p:spPr>
                <a:xfrm>
                  <a:off x="4886632" y="0"/>
                  <a:ext cx="737419" cy="737419"/>
                </a:xfrm>
                <a:prstGeom prst="rect">
                  <a:avLst/>
                </a:prstGeom>
                <a:solidFill>
                  <a:srgbClr val="D6EA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0BA93AE2-6233-094F-8896-92C8BD5D45E2}"/>
                    </a:ext>
                  </a:extLst>
                </p:cNvPr>
                <p:cNvSpPr/>
                <p:nvPr userDrawn="1"/>
              </p:nvSpPr>
              <p:spPr>
                <a:xfrm>
                  <a:off x="5624051" y="0"/>
                  <a:ext cx="737419" cy="737419"/>
                </a:xfrm>
                <a:prstGeom prst="rect">
                  <a:avLst/>
                </a:prstGeom>
                <a:solidFill>
                  <a:srgbClr val="8DB9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24" name="Gruppe 23">
                <a:extLst>
                  <a:ext uri="{FF2B5EF4-FFF2-40B4-BE49-F238E27FC236}">
                    <a16:creationId xmlns:a16="http://schemas.microsoft.com/office/drawing/2014/main" id="{050B6C2F-12A3-104B-94FD-834F90A2FA6E}"/>
                  </a:ext>
                </a:extLst>
              </p:cNvPr>
              <p:cNvGrpSpPr/>
              <p:nvPr userDrawn="1"/>
            </p:nvGrpSpPr>
            <p:grpSpPr>
              <a:xfrm flipV="1">
                <a:off x="12534140" y="1444257"/>
                <a:ext cx="1047109" cy="348954"/>
                <a:chOff x="4148685" y="0"/>
                <a:chExt cx="2212785" cy="737421"/>
              </a:xfrm>
            </p:grpSpPr>
            <p:sp>
              <p:nvSpPr>
                <p:cNvPr id="65" name="Rektangel 64">
                  <a:extLst>
                    <a:ext uri="{FF2B5EF4-FFF2-40B4-BE49-F238E27FC236}">
                      <a16:creationId xmlns:a16="http://schemas.microsoft.com/office/drawing/2014/main" id="{2FDD4632-B656-9549-94CA-D994427877C1}"/>
                    </a:ext>
                  </a:extLst>
                </p:cNvPr>
                <p:cNvSpPr/>
                <p:nvPr userDrawn="1"/>
              </p:nvSpPr>
              <p:spPr>
                <a:xfrm>
                  <a:off x="4148685" y="2"/>
                  <a:ext cx="737949" cy="737419"/>
                </a:xfrm>
                <a:prstGeom prst="rect">
                  <a:avLst/>
                </a:prstGeom>
                <a:solidFill>
                  <a:srgbClr val="E8D1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6" name="Rektangel 65">
                  <a:extLst>
                    <a:ext uri="{FF2B5EF4-FFF2-40B4-BE49-F238E27FC236}">
                      <a16:creationId xmlns:a16="http://schemas.microsoft.com/office/drawing/2014/main" id="{CC448C08-8235-654F-B635-7D340A15B4C8}"/>
                    </a:ext>
                  </a:extLst>
                </p:cNvPr>
                <p:cNvSpPr/>
                <p:nvPr userDrawn="1"/>
              </p:nvSpPr>
              <p:spPr>
                <a:xfrm>
                  <a:off x="4886632" y="0"/>
                  <a:ext cx="737419" cy="737419"/>
                </a:xfrm>
                <a:prstGeom prst="rect">
                  <a:avLst/>
                </a:prstGeom>
                <a:solidFill>
                  <a:srgbClr val="F2E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7" name="Rektangel 66">
                  <a:extLst>
                    <a:ext uri="{FF2B5EF4-FFF2-40B4-BE49-F238E27FC236}">
                      <a16:creationId xmlns:a16="http://schemas.microsoft.com/office/drawing/2014/main" id="{8F8F7914-F667-774D-ADB5-61876C62C2E9}"/>
                    </a:ext>
                  </a:extLst>
                </p:cNvPr>
                <p:cNvSpPr/>
                <p:nvPr userDrawn="1"/>
              </p:nvSpPr>
              <p:spPr>
                <a:xfrm>
                  <a:off x="5624051" y="0"/>
                  <a:ext cx="737419" cy="737419"/>
                </a:xfrm>
                <a:prstGeom prst="rect">
                  <a:avLst/>
                </a:prstGeom>
                <a:solidFill>
                  <a:srgbClr val="D1AB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25" name="Gruppe 24">
                <a:extLst>
                  <a:ext uri="{FF2B5EF4-FFF2-40B4-BE49-F238E27FC236}">
                    <a16:creationId xmlns:a16="http://schemas.microsoft.com/office/drawing/2014/main" id="{1A85B13D-F00A-AB4C-B422-4DC910AB4A3B}"/>
                  </a:ext>
                </a:extLst>
              </p:cNvPr>
              <p:cNvGrpSpPr/>
              <p:nvPr userDrawn="1"/>
            </p:nvGrpSpPr>
            <p:grpSpPr>
              <a:xfrm flipV="1">
                <a:off x="12534137" y="1925676"/>
                <a:ext cx="1047111" cy="348954"/>
                <a:chOff x="4148680" y="0"/>
                <a:chExt cx="2212790" cy="737421"/>
              </a:xfrm>
            </p:grpSpPr>
            <p:sp>
              <p:nvSpPr>
                <p:cNvPr id="62" name="Rektangel 61">
                  <a:extLst>
                    <a:ext uri="{FF2B5EF4-FFF2-40B4-BE49-F238E27FC236}">
                      <a16:creationId xmlns:a16="http://schemas.microsoft.com/office/drawing/2014/main" id="{9E6B2C28-384E-DF47-8732-030E81D9F27F}"/>
                    </a:ext>
                  </a:extLst>
                </p:cNvPr>
                <p:cNvSpPr/>
                <p:nvPr userDrawn="1"/>
              </p:nvSpPr>
              <p:spPr>
                <a:xfrm>
                  <a:off x="4148680" y="2"/>
                  <a:ext cx="737952" cy="737419"/>
                </a:xfrm>
                <a:prstGeom prst="rect">
                  <a:avLst/>
                </a:prstGeom>
                <a:solidFill>
                  <a:srgbClr val="D4D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3" name="Rektangel 62">
                  <a:extLst>
                    <a:ext uri="{FF2B5EF4-FFF2-40B4-BE49-F238E27FC236}">
                      <a16:creationId xmlns:a16="http://schemas.microsoft.com/office/drawing/2014/main" id="{4AEDAE7E-8865-5A4F-A129-83E31822EFDF}"/>
                    </a:ext>
                  </a:extLst>
                </p:cNvPr>
                <p:cNvSpPr/>
                <p:nvPr userDrawn="1"/>
              </p:nvSpPr>
              <p:spPr>
                <a:xfrm>
                  <a:off x="4886632" y="0"/>
                  <a:ext cx="737419" cy="737419"/>
                </a:xfrm>
                <a:prstGeom prst="rect">
                  <a:avLst/>
                </a:prstGeom>
                <a:solidFill>
                  <a:srgbClr val="E6E7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4" name="Rektangel 63">
                  <a:extLst>
                    <a:ext uri="{FF2B5EF4-FFF2-40B4-BE49-F238E27FC236}">
                      <a16:creationId xmlns:a16="http://schemas.microsoft.com/office/drawing/2014/main" id="{518BA077-276D-164A-8234-834E1A06E08B}"/>
                    </a:ext>
                  </a:extLst>
                </p:cNvPr>
                <p:cNvSpPr/>
                <p:nvPr userDrawn="1"/>
              </p:nvSpPr>
              <p:spPr>
                <a:xfrm>
                  <a:off x="5624051" y="0"/>
                  <a:ext cx="737419" cy="737419"/>
                </a:xfrm>
                <a:prstGeom prst="rect">
                  <a:avLst/>
                </a:prstGeom>
                <a:solidFill>
                  <a:srgbClr val="B0B2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26" name="Gruppe 25">
                <a:extLst>
                  <a:ext uri="{FF2B5EF4-FFF2-40B4-BE49-F238E27FC236}">
                    <a16:creationId xmlns:a16="http://schemas.microsoft.com/office/drawing/2014/main" id="{F0BC58A0-8FF3-8344-801F-7363D8631D6A}"/>
                  </a:ext>
                </a:extLst>
              </p:cNvPr>
              <p:cNvGrpSpPr/>
              <p:nvPr userDrawn="1"/>
            </p:nvGrpSpPr>
            <p:grpSpPr>
              <a:xfrm flipV="1">
                <a:off x="12534137" y="2407095"/>
                <a:ext cx="1047111" cy="348954"/>
                <a:chOff x="4148680" y="0"/>
                <a:chExt cx="2212790" cy="737421"/>
              </a:xfrm>
            </p:grpSpPr>
            <p:sp>
              <p:nvSpPr>
                <p:cNvPr id="59" name="Rektangel 58">
                  <a:extLst>
                    <a:ext uri="{FF2B5EF4-FFF2-40B4-BE49-F238E27FC236}">
                      <a16:creationId xmlns:a16="http://schemas.microsoft.com/office/drawing/2014/main" id="{F2BE30FA-9A2C-054B-8EE8-A51D0FBF1332}"/>
                    </a:ext>
                  </a:extLst>
                </p:cNvPr>
                <p:cNvSpPr/>
                <p:nvPr userDrawn="1"/>
              </p:nvSpPr>
              <p:spPr>
                <a:xfrm>
                  <a:off x="4148680" y="2"/>
                  <a:ext cx="737954" cy="737419"/>
                </a:xfrm>
                <a:prstGeom prst="rect">
                  <a:avLst/>
                </a:prstGeom>
                <a:solidFill>
                  <a:srgbClr val="F6B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0" name="Rektangel 59">
                  <a:extLst>
                    <a:ext uri="{FF2B5EF4-FFF2-40B4-BE49-F238E27FC236}">
                      <a16:creationId xmlns:a16="http://schemas.microsoft.com/office/drawing/2014/main" id="{5726311D-F7D1-BD4F-84D6-511D70D009FF}"/>
                    </a:ext>
                  </a:extLst>
                </p:cNvPr>
                <p:cNvSpPr/>
                <p:nvPr userDrawn="1"/>
              </p:nvSpPr>
              <p:spPr>
                <a:xfrm>
                  <a:off x="4886632" y="0"/>
                  <a:ext cx="737419" cy="737419"/>
                </a:xfrm>
                <a:prstGeom prst="rect">
                  <a:avLst/>
                </a:prstGeom>
                <a:solidFill>
                  <a:srgbClr val="F9C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1" name="Rektangel 60">
                  <a:extLst>
                    <a:ext uri="{FF2B5EF4-FFF2-40B4-BE49-F238E27FC236}">
                      <a16:creationId xmlns:a16="http://schemas.microsoft.com/office/drawing/2014/main" id="{5ADF308B-F928-B341-B3DE-2165BBFD8E1D}"/>
                    </a:ext>
                  </a:extLst>
                </p:cNvPr>
                <p:cNvSpPr/>
                <p:nvPr userDrawn="1"/>
              </p:nvSpPr>
              <p:spPr>
                <a:xfrm>
                  <a:off x="5624051" y="0"/>
                  <a:ext cx="737419" cy="737419"/>
                </a:xfrm>
                <a:prstGeom prst="rect">
                  <a:avLst/>
                </a:prstGeom>
                <a:solidFill>
                  <a:srgbClr val="EB83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27" name="Gruppe 26">
                <a:extLst>
                  <a:ext uri="{FF2B5EF4-FFF2-40B4-BE49-F238E27FC236}">
                    <a16:creationId xmlns:a16="http://schemas.microsoft.com/office/drawing/2014/main" id="{0BFA0C32-CD29-9D48-99A5-3531E991D11A}"/>
                  </a:ext>
                </a:extLst>
              </p:cNvPr>
              <p:cNvGrpSpPr/>
              <p:nvPr userDrawn="1"/>
            </p:nvGrpSpPr>
            <p:grpSpPr>
              <a:xfrm flipV="1">
                <a:off x="12534137" y="2888514"/>
                <a:ext cx="1047111" cy="348954"/>
                <a:chOff x="4148680" y="0"/>
                <a:chExt cx="2212790" cy="737421"/>
              </a:xfrm>
            </p:grpSpPr>
            <p:sp>
              <p:nvSpPr>
                <p:cNvPr id="56" name="Rektangel 55">
                  <a:extLst>
                    <a:ext uri="{FF2B5EF4-FFF2-40B4-BE49-F238E27FC236}">
                      <a16:creationId xmlns:a16="http://schemas.microsoft.com/office/drawing/2014/main" id="{149980CC-FD1D-7648-BB55-AB921EA2488D}"/>
                    </a:ext>
                  </a:extLst>
                </p:cNvPr>
                <p:cNvSpPr/>
                <p:nvPr userDrawn="1"/>
              </p:nvSpPr>
              <p:spPr>
                <a:xfrm>
                  <a:off x="4148680" y="2"/>
                  <a:ext cx="737954" cy="737419"/>
                </a:xfrm>
                <a:prstGeom prst="rect">
                  <a:avLst/>
                </a:prstGeom>
                <a:solidFill>
                  <a:srgbClr val="D2B9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7" name="Rektangel 56">
                  <a:extLst>
                    <a:ext uri="{FF2B5EF4-FFF2-40B4-BE49-F238E27FC236}">
                      <a16:creationId xmlns:a16="http://schemas.microsoft.com/office/drawing/2014/main" id="{29477307-1EA7-BF4F-96CE-3FD0E12F35AA}"/>
                    </a:ext>
                  </a:extLst>
                </p:cNvPr>
                <p:cNvSpPr/>
                <p:nvPr userDrawn="1"/>
              </p:nvSpPr>
              <p:spPr>
                <a:xfrm>
                  <a:off x="4886632" y="0"/>
                  <a:ext cx="737419" cy="737419"/>
                </a:xfrm>
                <a:prstGeom prst="rect">
                  <a:avLst/>
                </a:prstGeom>
                <a:solidFill>
                  <a:srgbClr val="E4D2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8" name="Rektangel 57">
                  <a:extLst>
                    <a:ext uri="{FF2B5EF4-FFF2-40B4-BE49-F238E27FC236}">
                      <a16:creationId xmlns:a16="http://schemas.microsoft.com/office/drawing/2014/main" id="{74674D25-CF78-A044-8A68-B9A43C44ECC1}"/>
                    </a:ext>
                  </a:extLst>
                </p:cNvPr>
                <p:cNvSpPr/>
                <p:nvPr userDrawn="1"/>
              </p:nvSpPr>
              <p:spPr>
                <a:xfrm>
                  <a:off x="5624051" y="0"/>
                  <a:ext cx="737419" cy="737419"/>
                </a:xfrm>
                <a:prstGeom prst="rect">
                  <a:avLst/>
                </a:prstGeom>
                <a:solidFill>
                  <a:srgbClr val="AD8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28" name="Gruppe 27">
                <a:extLst>
                  <a:ext uri="{FF2B5EF4-FFF2-40B4-BE49-F238E27FC236}">
                    <a16:creationId xmlns:a16="http://schemas.microsoft.com/office/drawing/2014/main" id="{FC00348A-208B-0647-B467-267A217BBC76}"/>
                  </a:ext>
                </a:extLst>
              </p:cNvPr>
              <p:cNvGrpSpPr/>
              <p:nvPr userDrawn="1"/>
            </p:nvGrpSpPr>
            <p:grpSpPr>
              <a:xfrm flipV="1">
                <a:off x="12534137" y="3369933"/>
                <a:ext cx="1047111" cy="348954"/>
                <a:chOff x="4148680" y="0"/>
                <a:chExt cx="2212790" cy="737421"/>
              </a:xfrm>
            </p:grpSpPr>
            <p:sp>
              <p:nvSpPr>
                <p:cNvPr id="53" name="Rektangel 52">
                  <a:extLst>
                    <a:ext uri="{FF2B5EF4-FFF2-40B4-BE49-F238E27FC236}">
                      <a16:creationId xmlns:a16="http://schemas.microsoft.com/office/drawing/2014/main" id="{5B67BA62-E76E-8944-A744-ABD0E6A4AA37}"/>
                    </a:ext>
                  </a:extLst>
                </p:cNvPr>
                <p:cNvSpPr/>
                <p:nvPr userDrawn="1"/>
              </p:nvSpPr>
              <p:spPr>
                <a:xfrm>
                  <a:off x="4148680" y="2"/>
                  <a:ext cx="737954" cy="737419"/>
                </a:xfrm>
                <a:prstGeom prst="rect">
                  <a:avLst/>
                </a:prstGeom>
                <a:solidFill>
                  <a:srgbClr val="EBE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4" name="Rektangel 53">
                  <a:extLst>
                    <a:ext uri="{FF2B5EF4-FFF2-40B4-BE49-F238E27FC236}">
                      <a16:creationId xmlns:a16="http://schemas.microsoft.com/office/drawing/2014/main" id="{1EA57498-1FBD-7E44-9341-F5B312F60985}"/>
                    </a:ext>
                  </a:extLst>
                </p:cNvPr>
                <p:cNvSpPr/>
                <p:nvPr userDrawn="1"/>
              </p:nvSpPr>
              <p:spPr>
                <a:xfrm>
                  <a:off x="4886632" y="0"/>
                  <a:ext cx="737419" cy="737419"/>
                </a:xfrm>
                <a:prstGeom prst="rect">
                  <a:avLst/>
                </a:prstGeom>
                <a:solidFill>
                  <a:srgbClr val="F4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5" name="Rektangel 54">
                  <a:extLst>
                    <a:ext uri="{FF2B5EF4-FFF2-40B4-BE49-F238E27FC236}">
                      <a16:creationId xmlns:a16="http://schemas.microsoft.com/office/drawing/2014/main" id="{ED1D4AD9-C0B0-E340-BCD6-25F9C8269B11}"/>
                    </a:ext>
                  </a:extLst>
                </p:cNvPr>
                <p:cNvSpPr/>
                <p:nvPr userDrawn="1"/>
              </p:nvSpPr>
              <p:spPr>
                <a:xfrm>
                  <a:off x="5624051" y="0"/>
                  <a:ext cx="737419" cy="737419"/>
                </a:xfrm>
                <a:prstGeom prst="rect">
                  <a:avLst/>
                </a:prstGeom>
                <a:solidFill>
                  <a:srgbClr val="D9CF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29" name="Gruppe 28">
                <a:extLst>
                  <a:ext uri="{FF2B5EF4-FFF2-40B4-BE49-F238E27FC236}">
                    <a16:creationId xmlns:a16="http://schemas.microsoft.com/office/drawing/2014/main" id="{578622B0-2186-E448-965C-BF06D7D85866}"/>
                  </a:ext>
                </a:extLst>
              </p:cNvPr>
              <p:cNvGrpSpPr/>
              <p:nvPr userDrawn="1"/>
            </p:nvGrpSpPr>
            <p:grpSpPr>
              <a:xfrm flipV="1">
                <a:off x="12534137" y="3851352"/>
                <a:ext cx="1047111" cy="348954"/>
                <a:chOff x="4148680" y="0"/>
                <a:chExt cx="2212790" cy="737421"/>
              </a:xfrm>
            </p:grpSpPr>
            <p:sp>
              <p:nvSpPr>
                <p:cNvPr id="50" name="Rektangel 49">
                  <a:extLst>
                    <a:ext uri="{FF2B5EF4-FFF2-40B4-BE49-F238E27FC236}">
                      <a16:creationId xmlns:a16="http://schemas.microsoft.com/office/drawing/2014/main" id="{9572938D-643A-6E45-A944-8D55259A2900}"/>
                    </a:ext>
                  </a:extLst>
                </p:cNvPr>
                <p:cNvSpPr/>
                <p:nvPr userDrawn="1"/>
              </p:nvSpPr>
              <p:spPr>
                <a:xfrm>
                  <a:off x="4148680" y="2"/>
                  <a:ext cx="737954" cy="737419"/>
                </a:xfrm>
                <a:prstGeom prst="rect">
                  <a:avLst/>
                </a:prstGeom>
                <a:solidFill>
                  <a:srgbClr val="F0E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1" name="Rektangel 50">
                  <a:extLst>
                    <a:ext uri="{FF2B5EF4-FFF2-40B4-BE49-F238E27FC236}">
                      <a16:creationId xmlns:a16="http://schemas.microsoft.com/office/drawing/2014/main" id="{A5C677E8-587F-9742-89E8-49E5CA3E5399}"/>
                    </a:ext>
                  </a:extLst>
                </p:cNvPr>
                <p:cNvSpPr/>
                <p:nvPr userDrawn="1"/>
              </p:nvSpPr>
              <p:spPr>
                <a:xfrm>
                  <a:off x="4886632" y="0"/>
                  <a:ext cx="737419" cy="737419"/>
                </a:xfrm>
                <a:prstGeom prst="rect">
                  <a:avLst/>
                </a:prstGeom>
                <a:solidFill>
                  <a:srgbClr val="F6EF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2" name="Rektangel 51">
                  <a:extLst>
                    <a:ext uri="{FF2B5EF4-FFF2-40B4-BE49-F238E27FC236}">
                      <a16:creationId xmlns:a16="http://schemas.microsoft.com/office/drawing/2014/main" id="{2D5CA7BF-31B4-4D4C-9E96-B7316220E124}"/>
                    </a:ext>
                  </a:extLst>
                </p:cNvPr>
                <p:cNvSpPr/>
                <p:nvPr userDrawn="1"/>
              </p:nvSpPr>
              <p:spPr>
                <a:xfrm>
                  <a:off x="5624051" y="0"/>
                  <a:ext cx="737419" cy="737419"/>
                </a:xfrm>
                <a:prstGeom prst="rect">
                  <a:avLst/>
                </a:prstGeom>
                <a:solidFill>
                  <a:srgbClr val="E0C5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30" name="Gruppe 29">
                <a:extLst>
                  <a:ext uri="{FF2B5EF4-FFF2-40B4-BE49-F238E27FC236}">
                    <a16:creationId xmlns:a16="http://schemas.microsoft.com/office/drawing/2014/main" id="{F4BC8455-E8D9-C145-B522-AF1A3E6EFF9A}"/>
                  </a:ext>
                </a:extLst>
              </p:cNvPr>
              <p:cNvGrpSpPr/>
              <p:nvPr userDrawn="1"/>
            </p:nvGrpSpPr>
            <p:grpSpPr>
              <a:xfrm flipV="1">
                <a:off x="12534137" y="4332771"/>
                <a:ext cx="1047111" cy="348954"/>
                <a:chOff x="4148680" y="0"/>
                <a:chExt cx="2212790" cy="737421"/>
              </a:xfrm>
            </p:grpSpPr>
            <p:sp>
              <p:nvSpPr>
                <p:cNvPr id="47" name="Rektangel 46">
                  <a:extLst>
                    <a:ext uri="{FF2B5EF4-FFF2-40B4-BE49-F238E27FC236}">
                      <a16:creationId xmlns:a16="http://schemas.microsoft.com/office/drawing/2014/main" id="{D2CFAD79-9638-C74E-9AB0-0E4F556A0350}"/>
                    </a:ext>
                  </a:extLst>
                </p:cNvPr>
                <p:cNvSpPr/>
                <p:nvPr userDrawn="1"/>
              </p:nvSpPr>
              <p:spPr>
                <a:xfrm>
                  <a:off x="4148680" y="2"/>
                  <a:ext cx="737954" cy="737419"/>
                </a:xfrm>
                <a:prstGeom prst="rect">
                  <a:avLst/>
                </a:prstGeom>
                <a:solidFill>
                  <a:srgbClr val="AEDC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8" name="Rektangel 47">
                  <a:extLst>
                    <a:ext uri="{FF2B5EF4-FFF2-40B4-BE49-F238E27FC236}">
                      <a16:creationId xmlns:a16="http://schemas.microsoft.com/office/drawing/2014/main" id="{C5D8610B-D66A-3C48-B250-EAC5A4425ABF}"/>
                    </a:ext>
                  </a:extLst>
                </p:cNvPr>
                <p:cNvSpPr/>
                <p:nvPr userDrawn="1"/>
              </p:nvSpPr>
              <p:spPr>
                <a:xfrm>
                  <a:off x="4886632" y="0"/>
                  <a:ext cx="737419" cy="737419"/>
                </a:xfrm>
                <a:prstGeom prst="rect">
                  <a:avLst/>
                </a:prstGeom>
                <a:solidFill>
                  <a:srgbClr val="CAEB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9" name="Rektangel 48">
                  <a:extLst>
                    <a:ext uri="{FF2B5EF4-FFF2-40B4-BE49-F238E27FC236}">
                      <a16:creationId xmlns:a16="http://schemas.microsoft.com/office/drawing/2014/main" id="{4FEB0EAD-20D1-AC48-BD6A-9993908672D2}"/>
                    </a:ext>
                  </a:extLst>
                </p:cNvPr>
                <p:cNvSpPr/>
                <p:nvPr userDrawn="1"/>
              </p:nvSpPr>
              <p:spPr>
                <a:xfrm>
                  <a:off x="5624051" y="0"/>
                  <a:ext cx="737419" cy="737419"/>
                </a:xfrm>
                <a:prstGeom prst="rect">
                  <a:avLst/>
                </a:prstGeom>
                <a:solidFill>
                  <a:srgbClr val="7ABE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31" name="Gruppe 30">
                <a:extLst>
                  <a:ext uri="{FF2B5EF4-FFF2-40B4-BE49-F238E27FC236}">
                    <a16:creationId xmlns:a16="http://schemas.microsoft.com/office/drawing/2014/main" id="{AF2491D3-87E2-204A-A279-E4C84F4F8FCF}"/>
                  </a:ext>
                </a:extLst>
              </p:cNvPr>
              <p:cNvGrpSpPr/>
              <p:nvPr userDrawn="1"/>
            </p:nvGrpSpPr>
            <p:grpSpPr>
              <a:xfrm flipV="1">
                <a:off x="12534137" y="4814190"/>
                <a:ext cx="1047111" cy="348954"/>
                <a:chOff x="4148680" y="0"/>
                <a:chExt cx="2212790" cy="737421"/>
              </a:xfrm>
            </p:grpSpPr>
            <p:sp>
              <p:nvSpPr>
                <p:cNvPr id="44" name="Rektangel 43">
                  <a:extLst>
                    <a:ext uri="{FF2B5EF4-FFF2-40B4-BE49-F238E27FC236}">
                      <a16:creationId xmlns:a16="http://schemas.microsoft.com/office/drawing/2014/main" id="{6D0E80F3-7A6A-6348-96FE-25424E06747C}"/>
                    </a:ext>
                  </a:extLst>
                </p:cNvPr>
                <p:cNvSpPr/>
                <p:nvPr userDrawn="1"/>
              </p:nvSpPr>
              <p:spPr>
                <a:xfrm>
                  <a:off x="4148680" y="2"/>
                  <a:ext cx="737954" cy="737419"/>
                </a:xfrm>
                <a:prstGeom prst="rect">
                  <a:avLst/>
                </a:prstGeom>
                <a:solidFill>
                  <a:srgbClr val="BBC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5" name="Rektangel 44">
                  <a:extLst>
                    <a:ext uri="{FF2B5EF4-FFF2-40B4-BE49-F238E27FC236}">
                      <a16:creationId xmlns:a16="http://schemas.microsoft.com/office/drawing/2014/main" id="{EA65FAF8-7408-6B4A-8E00-993FB2152566}"/>
                    </a:ext>
                  </a:extLst>
                </p:cNvPr>
                <p:cNvSpPr/>
                <p:nvPr userDrawn="1"/>
              </p:nvSpPr>
              <p:spPr>
                <a:xfrm>
                  <a:off x="4886632" y="0"/>
                  <a:ext cx="737419" cy="737419"/>
                </a:xfrm>
                <a:prstGeom prst="rect">
                  <a:avLst/>
                </a:prstGeom>
                <a:solidFill>
                  <a:srgbClr val="D4D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6" name="Rektangel 45">
                  <a:extLst>
                    <a:ext uri="{FF2B5EF4-FFF2-40B4-BE49-F238E27FC236}">
                      <a16:creationId xmlns:a16="http://schemas.microsoft.com/office/drawing/2014/main" id="{773B0A7D-DFFF-5345-9DBB-C2EE19B22221}"/>
                    </a:ext>
                  </a:extLst>
                </p:cNvPr>
                <p:cNvSpPr/>
                <p:nvPr userDrawn="1"/>
              </p:nvSpPr>
              <p:spPr>
                <a:xfrm>
                  <a:off x="5624051" y="0"/>
                  <a:ext cx="737419" cy="737419"/>
                </a:xfrm>
                <a:prstGeom prst="rect">
                  <a:avLst/>
                </a:prstGeom>
                <a:solidFill>
                  <a:srgbClr val="8A9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32" name="Gruppe 31">
                <a:extLst>
                  <a:ext uri="{FF2B5EF4-FFF2-40B4-BE49-F238E27FC236}">
                    <a16:creationId xmlns:a16="http://schemas.microsoft.com/office/drawing/2014/main" id="{BC58C57C-8342-F14A-9395-672E7C7B4DDE}"/>
                  </a:ext>
                </a:extLst>
              </p:cNvPr>
              <p:cNvGrpSpPr/>
              <p:nvPr userDrawn="1"/>
            </p:nvGrpSpPr>
            <p:grpSpPr>
              <a:xfrm flipV="1">
                <a:off x="12534137" y="5295609"/>
                <a:ext cx="1047111" cy="348954"/>
                <a:chOff x="4148680" y="0"/>
                <a:chExt cx="2212790" cy="737421"/>
              </a:xfrm>
            </p:grpSpPr>
            <p:sp>
              <p:nvSpPr>
                <p:cNvPr id="41" name="Rektangel 40">
                  <a:extLst>
                    <a:ext uri="{FF2B5EF4-FFF2-40B4-BE49-F238E27FC236}">
                      <a16:creationId xmlns:a16="http://schemas.microsoft.com/office/drawing/2014/main" id="{06C9AE4E-7B17-974B-AA95-210E36F0DBA3}"/>
                    </a:ext>
                  </a:extLst>
                </p:cNvPr>
                <p:cNvSpPr/>
                <p:nvPr userDrawn="1"/>
              </p:nvSpPr>
              <p:spPr>
                <a:xfrm>
                  <a:off x="4148680" y="2"/>
                  <a:ext cx="737954" cy="737419"/>
                </a:xfrm>
                <a:prstGeom prst="rect">
                  <a:avLst/>
                </a:prstGeom>
                <a:solidFill>
                  <a:srgbClr val="C0D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2" name="Rektangel 41">
                  <a:extLst>
                    <a:ext uri="{FF2B5EF4-FFF2-40B4-BE49-F238E27FC236}">
                      <a16:creationId xmlns:a16="http://schemas.microsoft.com/office/drawing/2014/main" id="{8D8CEC3B-FEEB-BA44-9253-2D9A6E45FAEB}"/>
                    </a:ext>
                  </a:extLst>
                </p:cNvPr>
                <p:cNvSpPr/>
                <p:nvPr userDrawn="1"/>
              </p:nvSpPr>
              <p:spPr>
                <a:xfrm>
                  <a:off x="4886632" y="0"/>
                  <a:ext cx="737419" cy="737419"/>
                </a:xfrm>
                <a:prstGeom prst="rect">
                  <a:avLst/>
                </a:prstGeom>
                <a:solidFill>
                  <a:srgbClr val="D7EA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3" name="Rektangel 42">
                  <a:extLst>
                    <a:ext uri="{FF2B5EF4-FFF2-40B4-BE49-F238E27FC236}">
                      <a16:creationId xmlns:a16="http://schemas.microsoft.com/office/drawing/2014/main" id="{497EE265-7E7D-614A-B861-52827818CAD1}"/>
                    </a:ext>
                  </a:extLst>
                </p:cNvPr>
                <p:cNvSpPr/>
                <p:nvPr userDrawn="1"/>
              </p:nvSpPr>
              <p:spPr>
                <a:xfrm>
                  <a:off x="5624051" y="0"/>
                  <a:ext cx="737419" cy="737419"/>
                </a:xfrm>
                <a:prstGeom prst="rect">
                  <a:avLst/>
                </a:prstGeom>
                <a:solidFill>
                  <a:srgbClr val="90BC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33" name="Gruppe 32">
                <a:extLst>
                  <a:ext uri="{FF2B5EF4-FFF2-40B4-BE49-F238E27FC236}">
                    <a16:creationId xmlns:a16="http://schemas.microsoft.com/office/drawing/2014/main" id="{96BC9A4C-73A6-6148-A1B0-F6B8051A92D6}"/>
                  </a:ext>
                </a:extLst>
              </p:cNvPr>
              <p:cNvGrpSpPr/>
              <p:nvPr userDrawn="1"/>
            </p:nvGrpSpPr>
            <p:grpSpPr>
              <a:xfrm flipV="1">
                <a:off x="12534137" y="5777028"/>
                <a:ext cx="1047111" cy="348954"/>
                <a:chOff x="4148680" y="0"/>
                <a:chExt cx="2212790" cy="737421"/>
              </a:xfrm>
            </p:grpSpPr>
            <p:sp>
              <p:nvSpPr>
                <p:cNvPr id="38" name="Rektangel 37">
                  <a:extLst>
                    <a:ext uri="{FF2B5EF4-FFF2-40B4-BE49-F238E27FC236}">
                      <a16:creationId xmlns:a16="http://schemas.microsoft.com/office/drawing/2014/main" id="{2F08BF6E-9275-CB42-83A6-7E3ADC778247}"/>
                    </a:ext>
                  </a:extLst>
                </p:cNvPr>
                <p:cNvSpPr/>
                <p:nvPr userDrawn="1"/>
              </p:nvSpPr>
              <p:spPr>
                <a:xfrm>
                  <a:off x="4148680" y="2"/>
                  <a:ext cx="737954" cy="737419"/>
                </a:xfrm>
                <a:prstGeom prst="rect">
                  <a:avLst/>
                </a:prstGeom>
                <a:solidFill>
                  <a:srgbClr val="B9CD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9" name="Rektangel 38">
                  <a:extLst>
                    <a:ext uri="{FF2B5EF4-FFF2-40B4-BE49-F238E27FC236}">
                      <a16:creationId xmlns:a16="http://schemas.microsoft.com/office/drawing/2014/main" id="{C73432D5-E1FB-1041-8993-04471BDA8789}"/>
                    </a:ext>
                  </a:extLst>
                </p:cNvPr>
                <p:cNvSpPr/>
                <p:nvPr userDrawn="1"/>
              </p:nvSpPr>
              <p:spPr>
                <a:xfrm>
                  <a:off x="4886632" y="0"/>
                  <a:ext cx="737419" cy="737419"/>
                </a:xfrm>
                <a:prstGeom prst="rect">
                  <a:avLst/>
                </a:prstGeom>
                <a:solidFill>
                  <a:srgbClr val="D2E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0" name="Rektangel 39">
                  <a:extLst>
                    <a:ext uri="{FF2B5EF4-FFF2-40B4-BE49-F238E27FC236}">
                      <a16:creationId xmlns:a16="http://schemas.microsoft.com/office/drawing/2014/main" id="{5806AB31-493E-A84A-85F5-00F8F41BB3CF}"/>
                    </a:ext>
                  </a:extLst>
                </p:cNvPr>
                <p:cNvSpPr/>
                <p:nvPr userDrawn="1"/>
              </p:nvSpPr>
              <p:spPr>
                <a:xfrm>
                  <a:off x="5624051" y="0"/>
                  <a:ext cx="737419" cy="737419"/>
                </a:xfrm>
                <a:prstGeom prst="rect">
                  <a:avLst/>
                </a:prstGeom>
                <a:solidFill>
                  <a:srgbClr val="87A5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34" name="Gruppe 33">
                <a:extLst>
                  <a:ext uri="{FF2B5EF4-FFF2-40B4-BE49-F238E27FC236}">
                    <a16:creationId xmlns:a16="http://schemas.microsoft.com/office/drawing/2014/main" id="{96BBFEB2-D33A-7641-90BD-78082B913330}"/>
                  </a:ext>
                </a:extLst>
              </p:cNvPr>
              <p:cNvGrpSpPr/>
              <p:nvPr userDrawn="1"/>
            </p:nvGrpSpPr>
            <p:grpSpPr>
              <a:xfrm flipV="1">
                <a:off x="12534137" y="6258443"/>
                <a:ext cx="1047111" cy="348954"/>
                <a:chOff x="4148680" y="0"/>
                <a:chExt cx="2212790" cy="737421"/>
              </a:xfrm>
            </p:grpSpPr>
            <p:sp>
              <p:nvSpPr>
                <p:cNvPr id="35" name="Rektangel 34">
                  <a:extLst>
                    <a:ext uri="{FF2B5EF4-FFF2-40B4-BE49-F238E27FC236}">
                      <a16:creationId xmlns:a16="http://schemas.microsoft.com/office/drawing/2014/main" id="{2ECC040A-0511-EE4B-A9CE-8A7A12EC97BD}"/>
                    </a:ext>
                  </a:extLst>
                </p:cNvPr>
                <p:cNvSpPr/>
                <p:nvPr userDrawn="1"/>
              </p:nvSpPr>
              <p:spPr>
                <a:xfrm>
                  <a:off x="4148680" y="2"/>
                  <a:ext cx="737954" cy="737419"/>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6" name="Rektangel 35">
                  <a:extLst>
                    <a:ext uri="{FF2B5EF4-FFF2-40B4-BE49-F238E27FC236}">
                      <a16:creationId xmlns:a16="http://schemas.microsoft.com/office/drawing/2014/main" id="{D8E46D98-1A1A-4644-9E70-FD471076ABD8}"/>
                    </a:ext>
                  </a:extLst>
                </p:cNvPr>
                <p:cNvSpPr/>
                <p:nvPr userDrawn="1"/>
              </p:nvSpPr>
              <p:spPr>
                <a:xfrm>
                  <a:off x="4886632" y="0"/>
                  <a:ext cx="737419" cy="737419"/>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7" name="Rektangel 36">
                  <a:extLst>
                    <a:ext uri="{FF2B5EF4-FFF2-40B4-BE49-F238E27FC236}">
                      <a16:creationId xmlns:a16="http://schemas.microsoft.com/office/drawing/2014/main" id="{738C1BBF-EF7B-E24F-8147-7A25A29BFAC1}"/>
                    </a:ext>
                  </a:extLst>
                </p:cNvPr>
                <p:cNvSpPr/>
                <p:nvPr userDrawn="1"/>
              </p:nvSpPr>
              <p:spPr>
                <a:xfrm>
                  <a:off x="5624051" y="0"/>
                  <a:ext cx="737419" cy="737419"/>
                </a:xfrm>
                <a:prstGeom prst="rect">
                  <a:avLst/>
                </a:prstGeom>
                <a:solidFill>
                  <a:srgbClr val="CA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sp>
          <p:nvSpPr>
            <p:cNvPr id="18" name="TekstSylinder 17">
              <a:extLst>
                <a:ext uri="{FF2B5EF4-FFF2-40B4-BE49-F238E27FC236}">
                  <a16:creationId xmlns:a16="http://schemas.microsoft.com/office/drawing/2014/main" id="{F6718CD8-7B9F-6B46-8500-1A4F27EE076C}"/>
                </a:ext>
              </a:extLst>
            </p:cNvPr>
            <p:cNvSpPr txBox="1"/>
            <p:nvPr userDrawn="1"/>
          </p:nvSpPr>
          <p:spPr>
            <a:xfrm>
              <a:off x="12534136" y="1028351"/>
              <a:ext cx="1130768" cy="286662"/>
            </a:xfrm>
            <a:prstGeom prst="rect">
              <a:avLst/>
            </a:prstGeom>
            <a:noFill/>
          </p:spPr>
          <p:txBody>
            <a:bodyPr wrap="square" rtlCol="0">
              <a:spAutoFit/>
            </a:bodyPr>
            <a:lstStyle/>
            <a:p>
              <a:r>
                <a:rPr lang="nb-NO" sz="1000"/>
                <a:t>Normal</a:t>
              </a:r>
            </a:p>
          </p:txBody>
        </p:sp>
        <p:sp>
          <p:nvSpPr>
            <p:cNvPr id="19" name="TekstSylinder 18">
              <a:extLst>
                <a:ext uri="{FF2B5EF4-FFF2-40B4-BE49-F238E27FC236}">
                  <a16:creationId xmlns:a16="http://schemas.microsoft.com/office/drawing/2014/main" id="{FF66F828-CE29-024F-8BCE-A7617A822BAB}"/>
                </a:ext>
              </a:extLst>
            </p:cNvPr>
            <p:cNvSpPr txBox="1"/>
            <p:nvPr userDrawn="1"/>
          </p:nvSpPr>
          <p:spPr>
            <a:xfrm>
              <a:off x="13645760" y="1028351"/>
              <a:ext cx="1130768" cy="286662"/>
            </a:xfrm>
            <a:prstGeom prst="rect">
              <a:avLst/>
            </a:prstGeom>
            <a:noFill/>
          </p:spPr>
          <p:txBody>
            <a:bodyPr wrap="square" rtlCol="0">
              <a:spAutoFit/>
            </a:bodyPr>
            <a:lstStyle/>
            <a:p>
              <a:r>
                <a:rPr lang="nb-NO" sz="1000"/>
                <a:t>Lys</a:t>
              </a:r>
            </a:p>
          </p:txBody>
        </p:sp>
        <p:sp>
          <p:nvSpPr>
            <p:cNvPr id="20" name="TekstSylinder 19">
              <a:extLst>
                <a:ext uri="{FF2B5EF4-FFF2-40B4-BE49-F238E27FC236}">
                  <a16:creationId xmlns:a16="http://schemas.microsoft.com/office/drawing/2014/main" id="{B7D1F98A-54B6-7D49-AE23-50179D879857}"/>
                </a:ext>
              </a:extLst>
            </p:cNvPr>
            <p:cNvSpPr txBox="1"/>
            <p:nvPr userDrawn="1"/>
          </p:nvSpPr>
          <p:spPr>
            <a:xfrm>
              <a:off x="14784278" y="1028351"/>
              <a:ext cx="1130768" cy="246221"/>
            </a:xfrm>
            <a:prstGeom prst="rect">
              <a:avLst/>
            </a:prstGeom>
            <a:noFill/>
          </p:spPr>
          <p:txBody>
            <a:bodyPr wrap="square" rtlCol="0">
              <a:spAutoFit/>
            </a:bodyPr>
            <a:lstStyle/>
            <a:p>
              <a:r>
                <a:rPr lang="nb-NO" sz="1000"/>
                <a:t>Mørk for grafikk</a:t>
              </a:r>
            </a:p>
          </p:txBody>
        </p:sp>
      </p:grpSp>
      <p:sp>
        <p:nvSpPr>
          <p:cNvPr id="77" name="TekstSylinder 76">
            <a:extLst>
              <a:ext uri="{FF2B5EF4-FFF2-40B4-BE49-F238E27FC236}">
                <a16:creationId xmlns:a16="http://schemas.microsoft.com/office/drawing/2014/main" id="{A33AC6E8-16F9-6F4B-A0EA-45E41C095788}"/>
              </a:ext>
            </a:extLst>
          </p:cNvPr>
          <p:cNvSpPr txBox="1"/>
          <p:nvPr userDrawn="1"/>
        </p:nvSpPr>
        <p:spPr>
          <a:xfrm>
            <a:off x="12690856" y="5859431"/>
            <a:ext cx="3031796" cy="1015663"/>
          </a:xfrm>
          <a:prstGeom prst="rect">
            <a:avLst/>
          </a:prstGeom>
          <a:noFill/>
        </p:spPr>
        <p:txBody>
          <a:bodyPr wrap="square" rtlCol="0">
            <a:spAutoFit/>
          </a:bodyPr>
          <a:lstStyle/>
          <a:p>
            <a:r>
              <a:rPr lang="nb-NO" sz="1200" b="1"/>
              <a:t>Trenger du å tilpasse plassering av ikonet?</a:t>
            </a:r>
          </a:p>
          <a:p>
            <a:r>
              <a:rPr lang="nb-NO" sz="1200"/>
              <a:t>Klikk på fanen «Grafikkformat», velg verktøyet «Beskjær». De sorte klammene markerer den hvite sirkelen, de små firkantene markerer bildefilen.</a:t>
            </a:r>
          </a:p>
        </p:txBody>
      </p:sp>
    </p:spTree>
    <p:extLst>
      <p:ext uri="{BB962C8B-B14F-4D97-AF65-F5344CB8AC3E}">
        <p14:creationId xmlns:p14="http://schemas.microsoft.com/office/powerpoint/2010/main" val="4585870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orside – Standard med bilde">
    <p:spTree>
      <p:nvGrpSpPr>
        <p:cNvPr id="1" name=""/>
        <p:cNvGrpSpPr/>
        <p:nvPr/>
      </p:nvGrpSpPr>
      <p:grpSpPr>
        <a:xfrm>
          <a:off x="0" y="0"/>
          <a:ext cx="0" cy="0"/>
          <a:chOff x="0" y="0"/>
          <a:chExt cx="0" cy="0"/>
        </a:xfrm>
      </p:grpSpPr>
      <p:sp>
        <p:nvSpPr>
          <p:cNvPr id="12" name="Plassholder for bilde 11">
            <a:extLst>
              <a:ext uri="{FF2B5EF4-FFF2-40B4-BE49-F238E27FC236}">
                <a16:creationId xmlns:a16="http://schemas.microsoft.com/office/drawing/2014/main" id="{004204D4-C557-4A09-852C-1EEF8F4B0F3C}"/>
              </a:ext>
            </a:extLst>
          </p:cNvPr>
          <p:cNvSpPr>
            <a:spLocks noGrp="1"/>
          </p:cNvSpPr>
          <p:nvPr>
            <p:ph type="pic" sz="quarter" idx="10"/>
          </p:nvPr>
        </p:nvSpPr>
        <p:spPr>
          <a:xfrm>
            <a:off x="252470" y="1618735"/>
            <a:ext cx="11687060" cy="4978661"/>
          </a:xfrm>
          <a:prstGeom prst="rect">
            <a:avLst/>
          </a:prstGeom>
          <a:solidFill>
            <a:srgbClr val="B2DCDA"/>
          </a:solidFill>
        </p:spPr>
        <p:txBody>
          <a:bodyPr wrap="square">
            <a:noAutofit/>
          </a:bodyPr>
          <a:lstStyle>
            <a:lvl1pPr marL="0" indent="0" algn="ctr">
              <a:buNone/>
              <a:defRPr sz="1800"/>
            </a:lvl1pPr>
          </a:lstStyle>
          <a:p>
            <a:r>
              <a:rPr lang="nb-NO"/>
              <a:t>Klikk på ikonet for å legge til et bilde</a:t>
            </a:r>
          </a:p>
        </p:txBody>
      </p:sp>
      <p:pic>
        <p:nvPicPr>
          <p:cNvPr id="11" name="Grafikk 10">
            <a:extLst>
              <a:ext uri="{FF2B5EF4-FFF2-40B4-BE49-F238E27FC236}">
                <a16:creationId xmlns:a16="http://schemas.microsoft.com/office/drawing/2014/main" id="{F809E855-944F-4032-ADB8-78ECA9F59A9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69928" y="269176"/>
            <a:ext cx="1746000" cy="1026000"/>
          </a:xfrm>
          <a:prstGeom prst="rect">
            <a:avLst/>
          </a:prstGeom>
        </p:spPr>
      </p:pic>
      <p:sp>
        <p:nvSpPr>
          <p:cNvPr id="5" name="Tittel 4">
            <a:extLst>
              <a:ext uri="{FF2B5EF4-FFF2-40B4-BE49-F238E27FC236}">
                <a16:creationId xmlns:a16="http://schemas.microsoft.com/office/drawing/2014/main" id="{0534C42F-7EB9-43CA-9B50-33A4134E01DF}"/>
              </a:ext>
            </a:extLst>
          </p:cNvPr>
          <p:cNvSpPr>
            <a:spLocks noGrp="1"/>
          </p:cNvSpPr>
          <p:nvPr>
            <p:ph type="title" hasCustomPrompt="1"/>
          </p:nvPr>
        </p:nvSpPr>
        <p:spPr>
          <a:xfrm>
            <a:off x="576073" y="260604"/>
            <a:ext cx="6220143" cy="1135710"/>
          </a:xfrm>
        </p:spPr>
        <p:txBody>
          <a:bodyPr anchor="ctr">
            <a:noAutofit/>
          </a:bodyPr>
          <a:lstStyle>
            <a:lvl1pPr>
              <a:lnSpc>
                <a:spcPct val="90000"/>
              </a:lnSpc>
              <a:defRPr sz="3000"/>
            </a:lvl1pPr>
          </a:lstStyle>
          <a:p>
            <a:r>
              <a:rPr lang="nb-NO"/>
              <a:t>Standard forside med tittel i toppfelt og med fokus på bilde</a:t>
            </a:r>
          </a:p>
        </p:txBody>
      </p:sp>
      <p:sp>
        <p:nvSpPr>
          <p:cNvPr id="6" name="Plassholder for tekst 6">
            <a:extLst>
              <a:ext uri="{FF2B5EF4-FFF2-40B4-BE49-F238E27FC236}">
                <a16:creationId xmlns:a16="http://schemas.microsoft.com/office/drawing/2014/main" id="{76F33FD6-B0E8-DB45-812E-E869592655CC}"/>
              </a:ext>
            </a:extLst>
          </p:cNvPr>
          <p:cNvSpPr>
            <a:spLocks noGrp="1"/>
          </p:cNvSpPr>
          <p:nvPr>
            <p:ph type="body" sz="quarter" idx="21" hasCustomPrompt="1"/>
          </p:nvPr>
        </p:nvSpPr>
        <p:spPr>
          <a:xfrm>
            <a:off x="252470" y="6650125"/>
            <a:ext cx="11687060" cy="183161"/>
          </a:xfrm>
        </p:spPr>
        <p:txBody>
          <a:bodyPr/>
          <a:lstStyle>
            <a:lvl1pPr marL="0" indent="0" algn="l">
              <a:buNone/>
              <a:defRPr lang="nb-NO" sz="900" smtClean="0">
                <a:solidFill>
                  <a:schemeClr val="bg1">
                    <a:lumMod val="65000"/>
                  </a:schemeClr>
                </a:solidFill>
                <a:effectLst/>
              </a:defRPr>
            </a:lvl1pPr>
          </a:lstStyle>
          <a:p>
            <a:r>
              <a:rPr lang="nb-NO">
                <a:effectLst/>
                <a:latin typeface="Calibri" panose="020F0502020204030204" pitchFamily="34" charset="0"/>
              </a:rPr>
              <a:t>Foto: Navn </a:t>
            </a:r>
            <a:r>
              <a:rPr lang="nb-NO" err="1">
                <a:effectLst/>
                <a:latin typeface="Calibri" panose="020F0502020204030204" pitchFamily="34" charset="0"/>
              </a:rPr>
              <a:t>Navnesen</a:t>
            </a:r>
            <a:endParaRPr lang="nb-NO">
              <a:effectLst/>
              <a:latin typeface="Calibri" panose="020F0502020204030204" pitchFamily="34" charset="0"/>
            </a:endParaRPr>
          </a:p>
        </p:txBody>
      </p:sp>
      <p:sp>
        <p:nvSpPr>
          <p:cNvPr id="8" name="Plassholder for tekst 3">
            <a:extLst>
              <a:ext uri="{FF2B5EF4-FFF2-40B4-BE49-F238E27FC236}">
                <a16:creationId xmlns:a16="http://schemas.microsoft.com/office/drawing/2014/main" id="{77A6FED2-7B53-3648-9995-18240BC307FC}"/>
              </a:ext>
            </a:extLst>
          </p:cNvPr>
          <p:cNvSpPr>
            <a:spLocks noGrp="1"/>
          </p:cNvSpPr>
          <p:nvPr>
            <p:ph type="body" sz="quarter" idx="11" hasCustomPrompt="1"/>
          </p:nvPr>
        </p:nvSpPr>
        <p:spPr>
          <a:xfrm>
            <a:off x="8771134" y="3429000"/>
            <a:ext cx="3168396" cy="3168396"/>
          </a:xfrm>
          <a:prstGeom prst="ellipse">
            <a:avLst/>
          </a:prstGeom>
          <a:solidFill>
            <a:schemeClr val="bg1"/>
          </a:solidFill>
        </p:spPr>
        <p:txBody>
          <a:bodyPr anchor="ctr"/>
          <a:lstStyle>
            <a:lvl1pPr marL="0" indent="0" algn="ctr">
              <a:buNone/>
              <a:defRPr sz="2200"/>
            </a:lvl1pPr>
          </a:lstStyle>
          <a:p>
            <a:pPr lvl="0"/>
            <a:r>
              <a:rPr lang="nb-NO"/>
              <a:t>Klikk for å skrive inn tekst i sirkelen</a:t>
            </a:r>
          </a:p>
        </p:txBody>
      </p:sp>
    </p:spTree>
    <p:extLst>
      <p:ext uri="{BB962C8B-B14F-4D97-AF65-F5344CB8AC3E}">
        <p14:creationId xmlns:p14="http://schemas.microsoft.com/office/powerpoint/2010/main" val="23951167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orklaring-4">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ACD8C3CB-AC9D-4F4F-90E8-001D44567EEE}"/>
              </a:ext>
            </a:extLst>
          </p:cNvPr>
          <p:cNvSpPr txBox="1"/>
          <p:nvPr userDrawn="1"/>
        </p:nvSpPr>
        <p:spPr>
          <a:xfrm>
            <a:off x="1359112" y="2767280"/>
            <a:ext cx="8659959" cy="1323439"/>
          </a:xfrm>
          <a:prstGeom prst="rect">
            <a:avLst/>
          </a:prstGeom>
          <a:noFill/>
        </p:spPr>
        <p:txBody>
          <a:bodyPr wrap="square" rtlCol="0" anchor="ctr">
            <a:spAutoFit/>
          </a:bodyPr>
          <a:lstStyle/>
          <a:p>
            <a:pPr algn="l"/>
            <a:r>
              <a:rPr lang="nb-NO" sz="8000" b="1"/>
              <a:t>Standard tekstsider:</a:t>
            </a:r>
          </a:p>
        </p:txBody>
      </p:sp>
    </p:spTree>
    <p:extLst>
      <p:ext uri="{BB962C8B-B14F-4D97-AF65-F5344CB8AC3E}">
        <p14:creationId xmlns:p14="http://schemas.microsoft.com/office/powerpoint/2010/main" val="35100726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A981A15-5927-4FCD-812D-FAD670E2A1CF}"/>
              </a:ext>
            </a:extLst>
          </p:cNvPr>
          <p:cNvSpPr>
            <a:spLocks noGrp="1"/>
          </p:cNvSpPr>
          <p:nvPr>
            <p:ph type="title" hasCustomPrompt="1"/>
          </p:nvPr>
        </p:nvSpPr>
        <p:spPr/>
        <p:txBody>
          <a:bodyPr/>
          <a:lstStyle/>
          <a:p>
            <a:r>
              <a:rPr lang="nb-NO"/>
              <a:t>Klikk for å skrive tittelen</a:t>
            </a:r>
          </a:p>
        </p:txBody>
      </p:sp>
      <p:sp>
        <p:nvSpPr>
          <p:cNvPr id="3" name="Plassholder for innhold 2">
            <a:extLst>
              <a:ext uri="{FF2B5EF4-FFF2-40B4-BE49-F238E27FC236}">
                <a16:creationId xmlns:a16="http://schemas.microsoft.com/office/drawing/2014/main" id="{6D213E88-93B0-4690-A14F-32D700203147}"/>
              </a:ext>
            </a:extLst>
          </p:cNvPr>
          <p:cNvSpPr>
            <a:spLocks noGrp="1"/>
          </p:cNvSpPr>
          <p:nvPr>
            <p:ph idx="1" hasCustomPrompt="1"/>
          </p:nvPr>
        </p:nvSpPr>
        <p:spPr/>
        <p:txBody>
          <a:bodyPr/>
          <a:lstStyle>
            <a:lvl1pPr>
              <a:lnSpc>
                <a:spcPct val="100000"/>
              </a:lnSpc>
              <a:spcBef>
                <a:spcPts val="2200"/>
              </a:spcBef>
              <a:defRPr/>
            </a:lvl1pPr>
          </a:lstStyle>
          <a:p>
            <a:pPr lvl="0"/>
            <a:r>
              <a:rPr lang="nb-NO"/>
              <a:t>Klikk for å skrive inn tekst</a:t>
            </a:r>
          </a:p>
          <a:p>
            <a:pPr lvl="1"/>
            <a:r>
              <a:rPr lang="nb-NO"/>
              <a:t>Andre nivå</a:t>
            </a:r>
          </a:p>
        </p:txBody>
      </p:sp>
      <p:sp>
        <p:nvSpPr>
          <p:cNvPr id="4" name="Plassholder for dato 3">
            <a:extLst>
              <a:ext uri="{FF2B5EF4-FFF2-40B4-BE49-F238E27FC236}">
                <a16:creationId xmlns:a16="http://schemas.microsoft.com/office/drawing/2014/main" id="{38AA243A-DFA4-495E-BF94-6686A3AB7006}"/>
              </a:ext>
            </a:extLst>
          </p:cNvPr>
          <p:cNvSpPr>
            <a:spLocks noGrp="1"/>
          </p:cNvSpPr>
          <p:nvPr>
            <p:ph type="dt" sz="half" idx="10"/>
          </p:nvPr>
        </p:nvSpPr>
        <p:spPr/>
        <p:txBody>
          <a:bodyPr/>
          <a:lstStyle/>
          <a:p>
            <a:fld id="{8711618C-0797-4DE8-8F76-26C2A470B1F1}" type="datetimeFigureOut">
              <a:rPr lang="nb-NO" smtClean="0"/>
              <a:t>20.11.2020</a:t>
            </a:fld>
            <a:endParaRPr lang="nb-NO"/>
          </a:p>
        </p:txBody>
      </p:sp>
      <p:sp>
        <p:nvSpPr>
          <p:cNvPr id="5" name="Plassholder for bunntekst 4">
            <a:extLst>
              <a:ext uri="{FF2B5EF4-FFF2-40B4-BE49-F238E27FC236}">
                <a16:creationId xmlns:a16="http://schemas.microsoft.com/office/drawing/2014/main" id="{5BAC5020-0144-4D0A-80EB-A7B9D908CBD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A3C562-1C72-4956-B56C-5FE5E999275A}"/>
              </a:ext>
            </a:extLst>
          </p:cNvPr>
          <p:cNvSpPr>
            <a:spLocks noGrp="1"/>
          </p:cNvSpPr>
          <p:nvPr>
            <p:ph type="sldNum" sz="quarter" idx="12"/>
          </p:nvPr>
        </p:nvSpPr>
        <p:spPr/>
        <p:txBody>
          <a:bodyPr/>
          <a:lstStyle/>
          <a:p>
            <a:fld id="{93EB756F-746B-4A94-A95A-AE98F4E2B7BB}" type="slidenum">
              <a:rPr lang="nb-NO" smtClean="0"/>
              <a:t>‹#›</a:t>
            </a:fld>
            <a:endParaRPr lang="nb-NO"/>
          </a:p>
        </p:txBody>
      </p:sp>
      <p:sp>
        <p:nvSpPr>
          <p:cNvPr id="8" name="Plassholder for tekst 7">
            <a:extLst>
              <a:ext uri="{FF2B5EF4-FFF2-40B4-BE49-F238E27FC236}">
                <a16:creationId xmlns:a16="http://schemas.microsoft.com/office/drawing/2014/main" id="{F1D662CF-FC8E-4DC0-8F6D-659C3167B91B}"/>
              </a:ext>
            </a:extLst>
          </p:cNvPr>
          <p:cNvSpPr>
            <a:spLocks noGrp="1"/>
          </p:cNvSpPr>
          <p:nvPr>
            <p:ph type="body" sz="quarter" idx="13" hasCustomPrompt="1"/>
          </p:nvPr>
        </p:nvSpPr>
        <p:spPr>
          <a:xfrm>
            <a:off x="576072" y="167777"/>
            <a:ext cx="5519928" cy="153888"/>
          </a:xfrm>
        </p:spPr>
        <p:txBody>
          <a:bodyPr>
            <a:noAutofit/>
          </a:bodyPr>
          <a:lstStyle>
            <a:lvl1pPr marL="0" indent="0">
              <a:buNone/>
              <a:defRPr lang="nb-NO" sz="1000" b="0" i="0" u="none" strike="noStrike" baseline="0" smtClean="0">
                <a:latin typeface="Arial" panose="020B0604020202020204" pitchFamily="34" charset="0"/>
                <a:cs typeface="Arial" panose="020B0604020202020204" pitchFamily="34" charset="0"/>
              </a:defRPr>
            </a:lvl1pPr>
          </a:lstStyle>
          <a:p>
            <a:pPr lvl="0"/>
            <a:r>
              <a:rPr lang="nb-NO"/>
              <a:t>Eventuelt tema</a:t>
            </a:r>
          </a:p>
        </p:txBody>
      </p:sp>
    </p:spTree>
    <p:extLst>
      <p:ext uri="{BB962C8B-B14F-4D97-AF65-F5344CB8AC3E}">
        <p14:creationId xmlns:p14="http://schemas.microsoft.com/office/powerpoint/2010/main" val="36026480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 spalt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2C2D4B7-2EFE-4006-97B2-E7B4E1E17340}"/>
              </a:ext>
            </a:extLst>
          </p:cNvPr>
          <p:cNvSpPr>
            <a:spLocks noGrp="1"/>
          </p:cNvSpPr>
          <p:nvPr>
            <p:ph type="title" hasCustomPrompt="1"/>
          </p:nvPr>
        </p:nvSpPr>
        <p:spPr/>
        <p:txBody>
          <a:bodyPr/>
          <a:lstStyle>
            <a:lvl1pPr>
              <a:defRPr/>
            </a:lvl1pPr>
          </a:lstStyle>
          <a:p>
            <a:r>
              <a:rPr lang="nb-NO"/>
              <a:t>Klikk for å skrive tittelen</a:t>
            </a:r>
          </a:p>
        </p:txBody>
      </p:sp>
      <p:sp>
        <p:nvSpPr>
          <p:cNvPr id="5" name="Plassholder for dato 4">
            <a:extLst>
              <a:ext uri="{FF2B5EF4-FFF2-40B4-BE49-F238E27FC236}">
                <a16:creationId xmlns:a16="http://schemas.microsoft.com/office/drawing/2014/main" id="{37E0F419-A10C-408A-8D4E-433CBB80C954}"/>
              </a:ext>
            </a:extLst>
          </p:cNvPr>
          <p:cNvSpPr>
            <a:spLocks noGrp="1"/>
          </p:cNvSpPr>
          <p:nvPr>
            <p:ph type="dt" sz="half" idx="10"/>
          </p:nvPr>
        </p:nvSpPr>
        <p:spPr/>
        <p:txBody>
          <a:bodyPr/>
          <a:lstStyle/>
          <a:p>
            <a:fld id="{8711618C-0797-4DE8-8F76-26C2A470B1F1}" type="datetimeFigureOut">
              <a:rPr lang="nb-NO" smtClean="0"/>
              <a:t>20.11.2020</a:t>
            </a:fld>
            <a:endParaRPr lang="nb-NO"/>
          </a:p>
        </p:txBody>
      </p:sp>
      <p:sp>
        <p:nvSpPr>
          <p:cNvPr id="6" name="Plassholder for bunntekst 5">
            <a:extLst>
              <a:ext uri="{FF2B5EF4-FFF2-40B4-BE49-F238E27FC236}">
                <a16:creationId xmlns:a16="http://schemas.microsoft.com/office/drawing/2014/main" id="{DEBBBDB4-B6DD-479F-AF98-22C3622BE10F}"/>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12251646-B69F-47F6-84F8-6EC89228AB5D}"/>
              </a:ext>
            </a:extLst>
          </p:cNvPr>
          <p:cNvSpPr>
            <a:spLocks noGrp="1"/>
          </p:cNvSpPr>
          <p:nvPr>
            <p:ph type="sldNum" sz="quarter" idx="12"/>
          </p:nvPr>
        </p:nvSpPr>
        <p:spPr/>
        <p:txBody>
          <a:bodyPr/>
          <a:lstStyle/>
          <a:p>
            <a:fld id="{93EB756F-746B-4A94-A95A-AE98F4E2B7BB}" type="slidenum">
              <a:rPr lang="nb-NO" smtClean="0"/>
              <a:t>‹#›</a:t>
            </a:fld>
            <a:endParaRPr lang="nb-NO"/>
          </a:p>
        </p:txBody>
      </p:sp>
      <p:sp>
        <p:nvSpPr>
          <p:cNvPr id="8" name="Plassholder for innhold 2">
            <a:extLst>
              <a:ext uri="{FF2B5EF4-FFF2-40B4-BE49-F238E27FC236}">
                <a16:creationId xmlns:a16="http://schemas.microsoft.com/office/drawing/2014/main" id="{72AC53B4-45B0-4157-99C9-5BEFFC18536D}"/>
              </a:ext>
            </a:extLst>
          </p:cNvPr>
          <p:cNvSpPr>
            <a:spLocks noGrp="1"/>
          </p:cNvSpPr>
          <p:nvPr>
            <p:ph idx="1" hasCustomPrompt="1"/>
          </p:nvPr>
        </p:nvSpPr>
        <p:spPr>
          <a:xfrm>
            <a:off x="576073" y="1585913"/>
            <a:ext cx="4933493" cy="4696866"/>
          </a:xfrm>
        </p:spPr>
        <p:txBody>
          <a:bodyPr/>
          <a:lstStyle>
            <a:lvl1pPr>
              <a:spcBef>
                <a:spcPts val="2200"/>
              </a:spcBef>
              <a:defRPr/>
            </a:lvl1pPr>
          </a:lstStyle>
          <a:p>
            <a:pPr lvl="0"/>
            <a:r>
              <a:rPr lang="nb-NO"/>
              <a:t>Klikk for å skrive inn tekst</a:t>
            </a:r>
          </a:p>
          <a:p>
            <a:pPr lvl="1"/>
            <a:r>
              <a:rPr lang="nb-NO"/>
              <a:t>Andre nivå</a:t>
            </a:r>
          </a:p>
        </p:txBody>
      </p:sp>
      <p:sp>
        <p:nvSpPr>
          <p:cNvPr id="9" name="Plassholder for tekst 7">
            <a:extLst>
              <a:ext uri="{FF2B5EF4-FFF2-40B4-BE49-F238E27FC236}">
                <a16:creationId xmlns:a16="http://schemas.microsoft.com/office/drawing/2014/main" id="{3976996A-4BB2-4EB1-B812-737D8FBD8A23}"/>
              </a:ext>
            </a:extLst>
          </p:cNvPr>
          <p:cNvSpPr>
            <a:spLocks noGrp="1"/>
          </p:cNvSpPr>
          <p:nvPr>
            <p:ph type="body" sz="quarter" idx="13" hasCustomPrompt="1"/>
          </p:nvPr>
        </p:nvSpPr>
        <p:spPr>
          <a:xfrm>
            <a:off x="576072" y="167777"/>
            <a:ext cx="5519928" cy="153888"/>
          </a:xfrm>
        </p:spPr>
        <p:txBody>
          <a:bodyPr>
            <a:noAutofit/>
          </a:bodyPr>
          <a:lstStyle>
            <a:lvl1pPr marL="0" indent="0">
              <a:buNone/>
              <a:defRPr lang="nb-NO" sz="1000" b="0" i="0" u="none" strike="noStrike" baseline="0" smtClean="0">
                <a:latin typeface="Arial" panose="020B0604020202020204" pitchFamily="34" charset="0"/>
                <a:cs typeface="Arial" panose="020B0604020202020204" pitchFamily="34" charset="0"/>
              </a:defRPr>
            </a:lvl1pPr>
          </a:lstStyle>
          <a:p>
            <a:pPr lvl="0"/>
            <a:r>
              <a:rPr lang="nb-NO"/>
              <a:t>Eventuelt tema</a:t>
            </a:r>
          </a:p>
        </p:txBody>
      </p:sp>
      <p:sp>
        <p:nvSpPr>
          <p:cNvPr id="10" name="Plassholder for innhold 2">
            <a:extLst>
              <a:ext uri="{FF2B5EF4-FFF2-40B4-BE49-F238E27FC236}">
                <a16:creationId xmlns:a16="http://schemas.microsoft.com/office/drawing/2014/main" id="{50AFF33F-42A1-4BD0-A6BB-06ADDFC960A9}"/>
              </a:ext>
            </a:extLst>
          </p:cNvPr>
          <p:cNvSpPr>
            <a:spLocks noGrp="1"/>
          </p:cNvSpPr>
          <p:nvPr>
            <p:ph idx="14" hasCustomPrompt="1"/>
          </p:nvPr>
        </p:nvSpPr>
        <p:spPr>
          <a:xfrm>
            <a:off x="6682435" y="1585913"/>
            <a:ext cx="4933493" cy="4696866"/>
          </a:xfrm>
        </p:spPr>
        <p:txBody>
          <a:bodyPr/>
          <a:lstStyle>
            <a:lvl1pPr>
              <a:spcBef>
                <a:spcPts val="2200"/>
              </a:spcBef>
              <a:defRPr/>
            </a:lvl1pPr>
          </a:lstStyle>
          <a:p>
            <a:pPr lvl="0"/>
            <a:r>
              <a:rPr lang="nb-NO"/>
              <a:t>Klikk for å skrive inn tekst i en spalte to eller legg inn bilde eller figur</a:t>
            </a:r>
          </a:p>
          <a:p>
            <a:pPr lvl="1"/>
            <a:r>
              <a:rPr lang="nb-NO"/>
              <a:t>Andre nivå</a:t>
            </a:r>
          </a:p>
        </p:txBody>
      </p:sp>
    </p:spTree>
    <p:extLst>
      <p:ext uri="{BB962C8B-B14F-4D97-AF65-F5344CB8AC3E}">
        <p14:creationId xmlns:p14="http://schemas.microsoft.com/office/powerpoint/2010/main" val="8624237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 spalter – tekst og sirk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2C2D4B7-2EFE-4006-97B2-E7B4E1E17340}"/>
              </a:ext>
            </a:extLst>
          </p:cNvPr>
          <p:cNvSpPr>
            <a:spLocks noGrp="1"/>
          </p:cNvSpPr>
          <p:nvPr>
            <p:ph type="title" hasCustomPrompt="1"/>
          </p:nvPr>
        </p:nvSpPr>
        <p:spPr/>
        <p:txBody>
          <a:bodyPr/>
          <a:lstStyle>
            <a:lvl1pPr>
              <a:defRPr/>
            </a:lvl1pPr>
          </a:lstStyle>
          <a:p>
            <a:r>
              <a:rPr lang="nb-NO"/>
              <a:t>Klikk for å skrive tittelen</a:t>
            </a:r>
          </a:p>
        </p:txBody>
      </p:sp>
      <p:sp>
        <p:nvSpPr>
          <p:cNvPr id="5" name="Plassholder for dato 4">
            <a:extLst>
              <a:ext uri="{FF2B5EF4-FFF2-40B4-BE49-F238E27FC236}">
                <a16:creationId xmlns:a16="http://schemas.microsoft.com/office/drawing/2014/main" id="{37E0F419-A10C-408A-8D4E-433CBB80C954}"/>
              </a:ext>
            </a:extLst>
          </p:cNvPr>
          <p:cNvSpPr>
            <a:spLocks noGrp="1"/>
          </p:cNvSpPr>
          <p:nvPr>
            <p:ph type="dt" sz="half" idx="10"/>
          </p:nvPr>
        </p:nvSpPr>
        <p:spPr/>
        <p:txBody>
          <a:bodyPr/>
          <a:lstStyle/>
          <a:p>
            <a:fld id="{8711618C-0797-4DE8-8F76-26C2A470B1F1}" type="datetimeFigureOut">
              <a:rPr lang="nb-NO" smtClean="0"/>
              <a:t>20.11.2020</a:t>
            </a:fld>
            <a:endParaRPr lang="nb-NO"/>
          </a:p>
        </p:txBody>
      </p:sp>
      <p:sp>
        <p:nvSpPr>
          <p:cNvPr id="6" name="Plassholder for bunntekst 5">
            <a:extLst>
              <a:ext uri="{FF2B5EF4-FFF2-40B4-BE49-F238E27FC236}">
                <a16:creationId xmlns:a16="http://schemas.microsoft.com/office/drawing/2014/main" id="{DEBBBDB4-B6DD-479F-AF98-22C3622BE10F}"/>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12251646-B69F-47F6-84F8-6EC89228AB5D}"/>
              </a:ext>
            </a:extLst>
          </p:cNvPr>
          <p:cNvSpPr>
            <a:spLocks noGrp="1"/>
          </p:cNvSpPr>
          <p:nvPr>
            <p:ph type="sldNum" sz="quarter" idx="12"/>
          </p:nvPr>
        </p:nvSpPr>
        <p:spPr/>
        <p:txBody>
          <a:bodyPr/>
          <a:lstStyle/>
          <a:p>
            <a:fld id="{93EB756F-746B-4A94-A95A-AE98F4E2B7BB}" type="slidenum">
              <a:rPr lang="nb-NO" smtClean="0"/>
              <a:t>‹#›</a:t>
            </a:fld>
            <a:endParaRPr lang="nb-NO"/>
          </a:p>
        </p:txBody>
      </p:sp>
      <p:sp>
        <p:nvSpPr>
          <p:cNvPr id="8" name="Plassholder for innhold 2">
            <a:extLst>
              <a:ext uri="{FF2B5EF4-FFF2-40B4-BE49-F238E27FC236}">
                <a16:creationId xmlns:a16="http://schemas.microsoft.com/office/drawing/2014/main" id="{72AC53B4-45B0-4157-99C9-5BEFFC18536D}"/>
              </a:ext>
            </a:extLst>
          </p:cNvPr>
          <p:cNvSpPr>
            <a:spLocks noGrp="1"/>
          </p:cNvSpPr>
          <p:nvPr>
            <p:ph idx="1" hasCustomPrompt="1"/>
          </p:nvPr>
        </p:nvSpPr>
        <p:spPr>
          <a:xfrm>
            <a:off x="576073" y="1585913"/>
            <a:ext cx="5519927" cy="4696866"/>
          </a:xfrm>
        </p:spPr>
        <p:txBody>
          <a:bodyPr/>
          <a:lstStyle>
            <a:lvl1pPr>
              <a:spcBef>
                <a:spcPts val="2200"/>
              </a:spcBef>
              <a:defRPr/>
            </a:lvl1pPr>
          </a:lstStyle>
          <a:p>
            <a:pPr lvl="0"/>
            <a:r>
              <a:rPr lang="nb-NO"/>
              <a:t>Klikk for å skrive inn tekst</a:t>
            </a:r>
          </a:p>
          <a:p>
            <a:pPr lvl="1"/>
            <a:r>
              <a:rPr lang="nb-NO"/>
              <a:t>Andre nivå</a:t>
            </a:r>
          </a:p>
        </p:txBody>
      </p:sp>
      <p:sp>
        <p:nvSpPr>
          <p:cNvPr id="9" name="Plassholder for tekst 7">
            <a:extLst>
              <a:ext uri="{FF2B5EF4-FFF2-40B4-BE49-F238E27FC236}">
                <a16:creationId xmlns:a16="http://schemas.microsoft.com/office/drawing/2014/main" id="{3976996A-4BB2-4EB1-B812-737D8FBD8A23}"/>
              </a:ext>
            </a:extLst>
          </p:cNvPr>
          <p:cNvSpPr>
            <a:spLocks noGrp="1"/>
          </p:cNvSpPr>
          <p:nvPr>
            <p:ph type="body" sz="quarter" idx="13" hasCustomPrompt="1"/>
          </p:nvPr>
        </p:nvSpPr>
        <p:spPr>
          <a:xfrm>
            <a:off x="576072" y="167777"/>
            <a:ext cx="5519928" cy="153888"/>
          </a:xfrm>
        </p:spPr>
        <p:txBody>
          <a:bodyPr>
            <a:noAutofit/>
          </a:bodyPr>
          <a:lstStyle>
            <a:lvl1pPr marL="0" indent="0">
              <a:buNone/>
              <a:defRPr lang="nb-NO" sz="1000" b="0" i="0" u="none" strike="noStrike" baseline="0" smtClean="0">
                <a:latin typeface="Arial" panose="020B0604020202020204" pitchFamily="34" charset="0"/>
                <a:cs typeface="Arial" panose="020B0604020202020204" pitchFamily="34" charset="0"/>
              </a:defRPr>
            </a:lvl1pPr>
          </a:lstStyle>
          <a:p>
            <a:pPr lvl="0"/>
            <a:r>
              <a:rPr lang="nb-NO"/>
              <a:t>Eventuelt tema</a:t>
            </a:r>
          </a:p>
        </p:txBody>
      </p:sp>
      <p:sp>
        <p:nvSpPr>
          <p:cNvPr id="11" name="Plassholder for bilde 4">
            <a:extLst>
              <a:ext uri="{FF2B5EF4-FFF2-40B4-BE49-F238E27FC236}">
                <a16:creationId xmlns:a16="http://schemas.microsoft.com/office/drawing/2014/main" id="{E6ABD81A-415F-8840-8B21-9ABFBE6FF39C}"/>
              </a:ext>
            </a:extLst>
          </p:cNvPr>
          <p:cNvSpPr>
            <a:spLocks noGrp="1" noChangeAspect="1"/>
          </p:cNvSpPr>
          <p:nvPr>
            <p:ph type="pic" sz="quarter" idx="32" hasCustomPrompt="1"/>
          </p:nvPr>
        </p:nvSpPr>
        <p:spPr>
          <a:xfrm>
            <a:off x="6949440" y="1467599"/>
            <a:ext cx="4201681" cy="4201681"/>
          </a:xfrm>
          <a:prstGeom prst="ellipse">
            <a:avLst/>
          </a:prstGeom>
          <a:solidFill>
            <a:srgbClr val="B2DDDA"/>
          </a:solidFill>
        </p:spPr>
        <p:txBody>
          <a:bodyPr lIns="251999" tIns="251999" rIns="216000" bIns="108000"/>
          <a:lstStyle>
            <a:lvl1pPr marL="0" indent="0" algn="ctr">
              <a:buNone/>
              <a:defRPr sz="2200"/>
            </a:lvl1pPr>
          </a:lstStyle>
          <a:p>
            <a:r>
              <a:rPr lang="nb-NO"/>
              <a:t>Klikk på ikonet for å sette inn ikon</a:t>
            </a:r>
          </a:p>
        </p:txBody>
      </p:sp>
    </p:spTree>
    <p:extLst>
      <p:ext uri="{BB962C8B-B14F-4D97-AF65-F5344CB8AC3E}">
        <p14:creationId xmlns:p14="http://schemas.microsoft.com/office/powerpoint/2010/main" val="15027216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 og bilde">
    <p:spTree>
      <p:nvGrpSpPr>
        <p:cNvPr id="1" name=""/>
        <p:cNvGrpSpPr/>
        <p:nvPr/>
      </p:nvGrpSpPr>
      <p:grpSpPr>
        <a:xfrm>
          <a:off x="0" y="0"/>
          <a:ext cx="0" cy="0"/>
          <a:chOff x="0" y="0"/>
          <a:chExt cx="0" cy="0"/>
        </a:xfrm>
      </p:grpSpPr>
      <p:sp>
        <p:nvSpPr>
          <p:cNvPr id="12" name="Plassholder for bilde 11">
            <a:extLst>
              <a:ext uri="{FF2B5EF4-FFF2-40B4-BE49-F238E27FC236}">
                <a16:creationId xmlns:a16="http://schemas.microsoft.com/office/drawing/2014/main" id="{18D1C273-409A-4D12-9096-3592FB5ED8CB}"/>
              </a:ext>
            </a:extLst>
          </p:cNvPr>
          <p:cNvSpPr>
            <a:spLocks noGrp="1"/>
          </p:cNvSpPr>
          <p:nvPr>
            <p:ph type="pic" sz="quarter" idx="16"/>
          </p:nvPr>
        </p:nvSpPr>
        <p:spPr>
          <a:xfrm>
            <a:off x="6096000" y="1585910"/>
            <a:ext cx="5519927" cy="4696867"/>
          </a:xfrm>
          <a:prstGeom prst="rect">
            <a:avLst/>
          </a:prstGeom>
          <a:solidFill>
            <a:srgbClr val="B2DCDA"/>
          </a:solidFill>
        </p:spPr>
        <p:txBody>
          <a:bodyPr wrap="square">
            <a:noAutofit/>
          </a:bodyPr>
          <a:lstStyle>
            <a:lvl1pPr marL="0" indent="0" algn="ctr">
              <a:buNone/>
              <a:defRPr sz="1800"/>
            </a:lvl1pPr>
          </a:lstStyle>
          <a:p>
            <a:r>
              <a:rPr lang="nb-NO"/>
              <a:t>Klikk på ikonet for å legge til et bilde</a:t>
            </a:r>
          </a:p>
        </p:txBody>
      </p:sp>
      <p:sp>
        <p:nvSpPr>
          <p:cNvPr id="2" name="Tittel 1">
            <a:extLst>
              <a:ext uri="{FF2B5EF4-FFF2-40B4-BE49-F238E27FC236}">
                <a16:creationId xmlns:a16="http://schemas.microsoft.com/office/drawing/2014/main" id="{3A981A15-5927-4FCD-812D-FAD670E2A1CF}"/>
              </a:ext>
            </a:extLst>
          </p:cNvPr>
          <p:cNvSpPr>
            <a:spLocks noGrp="1"/>
          </p:cNvSpPr>
          <p:nvPr>
            <p:ph type="title" hasCustomPrompt="1"/>
          </p:nvPr>
        </p:nvSpPr>
        <p:spPr/>
        <p:txBody>
          <a:bodyPr/>
          <a:lstStyle>
            <a:lvl1pPr>
              <a:defRPr/>
            </a:lvl1pPr>
          </a:lstStyle>
          <a:p>
            <a:r>
              <a:rPr lang="nb-NO"/>
              <a:t>Klikk for å skrive tittelen</a:t>
            </a:r>
          </a:p>
        </p:txBody>
      </p:sp>
      <p:sp>
        <p:nvSpPr>
          <p:cNvPr id="4" name="Plassholder for dato 3">
            <a:extLst>
              <a:ext uri="{FF2B5EF4-FFF2-40B4-BE49-F238E27FC236}">
                <a16:creationId xmlns:a16="http://schemas.microsoft.com/office/drawing/2014/main" id="{38AA243A-DFA4-495E-BF94-6686A3AB7006}"/>
              </a:ext>
            </a:extLst>
          </p:cNvPr>
          <p:cNvSpPr>
            <a:spLocks noGrp="1"/>
          </p:cNvSpPr>
          <p:nvPr>
            <p:ph type="dt" sz="half" idx="10"/>
          </p:nvPr>
        </p:nvSpPr>
        <p:spPr/>
        <p:txBody>
          <a:bodyPr/>
          <a:lstStyle/>
          <a:p>
            <a:fld id="{8711618C-0797-4DE8-8F76-26C2A470B1F1}" type="datetimeFigureOut">
              <a:rPr lang="nb-NO" smtClean="0"/>
              <a:t>20.11.2020</a:t>
            </a:fld>
            <a:endParaRPr lang="nb-NO"/>
          </a:p>
        </p:txBody>
      </p:sp>
      <p:sp>
        <p:nvSpPr>
          <p:cNvPr id="5" name="Plassholder for bunntekst 4">
            <a:extLst>
              <a:ext uri="{FF2B5EF4-FFF2-40B4-BE49-F238E27FC236}">
                <a16:creationId xmlns:a16="http://schemas.microsoft.com/office/drawing/2014/main" id="{5BAC5020-0144-4D0A-80EB-A7B9D908CBD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A3C562-1C72-4956-B56C-5FE5E999275A}"/>
              </a:ext>
            </a:extLst>
          </p:cNvPr>
          <p:cNvSpPr>
            <a:spLocks noGrp="1"/>
          </p:cNvSpPr>
          <p:nvPr>
            <p:ph type="sldNum" sz="quarter" idx="12"/>
          </p:nvPr>
        </p:nvSpPr>
        <p:spPr/>
        <p:txBody>
          <a:bodyPr/>
          <a:lstStyle/>
          <a:p>
            <a:fld id="{93EB756F-746B-4A94-A95A-AE98F4E2B7BB}" type="slidenum">
              <a:rPr lang="nb-NO" smtClean="0"/>
              <a:t>‹#›</a:t>
            </a:fld>
            <a:endParaRPr lang="nb-NO"/>
          </a:p>
        </p:txBody>
      </p:sp>
      <p:sp>
        <p:nvSpPr>
          <p:cNvPr id="8" name="Plassholder for tekst 7">
            <a:extLst>
              <a:ext uri="{FF2B5EF4-FFF2-40B4-BE49-F238E27FC236}">
                <a16:creationId xmlns:a16="http://schemas.microsoft.com/office/drawing/2014/main" id="{F1D662CF-FC8E-4DC0-8F6D-659C3167B91B}"/>
              </a:ext>
            </a:extLst>
          </p:cNvPr>
          <p:cNvSpPr>
            <a:spLocks noGrp="1"/>
          </p:cNvSpPr>
          <p:nvPr>
            <p:ph type="body" sz="quarter" idx="13" hasCustomPrompt="1"/>
          </p:nvPr>
        </p:nvSpPr>
        <p:spPr>
          <a:xfrm>
            <a:off x="576072" y="167777"/>
            <a:ext cx="5519928" cy="153888"/>
          </a:xfrm>
        </p:spPr>
        <p:txBody>
          <a:bodyPr>
            <a:noAutofit/>
          </a:bodyPr>
          <a:lstStyle>
            <a:lvl1pPr marL="0" indent="0">
              <a:buNone/>
              <a:defRPr lang="nb-NO" sz="1000" b="0" i="0" u="none" strike="noStrike" baseline="0" smtClean="0">
                <a:latin typeface="Arial" panose="020B0604020202020204" pitchFamily="34" charset="0"/>
                <a:cs typeface="Arial" panose="020B0604020202020204" pitchFamily="34" charset="0"/>
              </a:defRPr>
            </a:lvl1pPr>
          </a:lstStyle>
          <a:p>
            <a:pPr lvl="0"/>
            <a:r>
              <a:rPr lang="nb-NO"/>
              <a:t>Eventuelt tema</a:t>
            </a:r>
          </a:p>
        </p:txBody>
      </p:sp>
      <p:sp>
        <p:nvSpPr>
          <p:cNvPr id="10" name="Plassholder for tekst 8">
            <a:extLst>
              <a:ext uri="{FF2B5EF4-FFF2-40B4-BE49-F238E27FC236}">
                <a16:creationId xmlns:a16="http://schemas.microsoft.com/office/drawing/2014/main" id="{CE5A46F9-FD38-40AC-A524-AEC7952599B2}"/>
              </a:ext>
            </a:extLst>
          </p:cNvPr>
          <p:cNvSpPr>
            <a:spLocks noGrp="1"/>
          </p:cNvSpPr>
          <p:nvPr>
            <p:ph type="body" sz="quarter" idx="14" hasCustomPrompt="1"/>
          </p:nvPr>
        </p:nvSpPr>
        <p:spPr>
          <a:xfrm>
            <a:off x="576072" y="1585912"/>
            <a:ext cx="4933493" cy="4696866"/>
          </a:xfrm>
        </p:spPr>
        <p:txBody>
          <a:bodyPr/>
          <a:lstStyle>
            <a:lvl1pPr>
              <a:spcBef>
                <a:spcPts val="2200"/>
              </a:spcBef>
              <a:defRPr/>
            </a:lvl1pPr>
          </a:lstStyle>
          <a:p>
            <a:pPr lvl="0"/>
            <a:r>
              <a:rPr lang="nb-NO"/>
              <a:t>Klikk for å skrive inn tekst</a:t>
            </a:r>
          </a:p>
          <a:p>
            <a:pPr lvl="1"/>
            <a:r>
              <a:rPr lang="nb-NO"/>
              <a:t>Andre nivå</a:t>
            </a:r>
          </a:p>
        </p:txBody>
      </p:sp>
      <p:sp>
        <p:nvSpPr>
          <p:cNvPr id="9" name="Plassholder for tekst 6">
            <a:extLst>
              <a:ext uri="{FF2B5EF4-FFF2-40B4-BE49-F238E27FC236}">
                <a16:creationId xmlns:a16="http://schemas.microsoft.com/office/drawing/2014/main" id="{6BA0358D-0C9C-E840-921C-C67143C399BC}"/>
              </a:ext>
            </a:extLst>
          </p:cNvPr>
          <p:cNvSpPr>
            <a:spLocks noGrp="1"/>
          </p:cNvSpPr>
          <p:nvPr>
            <p:ph type="body" sz="quarter" idx="17" hasCustomPrompt="1"/>
          </p:nvPr>
        </p:nvSpPr>
        <p:spPr>
          <a:xfrm>
            <a:off x="6096000" y="6362643"/>
            <a:ext cx="5519927" cy="192976"/>
          </a:xfrm>
        </p:spPr>
        <p:txBody>
          <a:bodyPr/>
          <a:lstStyle>
            <a:lvl1pPr marL="0" indent="0" algn="r">
              <a:buNone/>
              <a:defRPr lang="nb-NO" sz="900" smtClean="0">
                <a:solidFill>
                  <a:schemeClr val="bg1">
                    <a:lumMod val="65000"/>
                  </a:schemeClr>
                </a:solidFill>
                <a:effectLst/>
              </a:defRPr>
            </a:lvl1pPr>
          </a:lstStyle>
          <a:p>
            <a:r>
              <a:rPr lang="nb-NO">
                <a:effectLst/>
                <a:latin typeface="Calibri" panose="020F0502020204030204" pitchFamily="34" charset="0"/>
              </a:rPr>
              <a:t>Foto: Navn </a:t>
            </a:r>
            <a:r>
              <a:rPr lang="nb-NO" err="1">
                <a:effectLst/>
                <a:latin typeface="Calibri" panose="020F0502020204030204" pitchFamily="34" charset="0"/>
              </a:rPr>
              <a:t>Navnesen</a:t>
            </a:r>
            <a:endParaRPr lang="nb-NO">
              <a:effectLst/>
              <a:latin typeface="Calibri" panose="020F0502020204030204" pitchFamily="34" charset="0"/>
            </a:endParaRPr>
          </a:p>
        </p:txBody>
      </p:sp>
    </p:spTree>
    <p:extLst>
      <p:ext uri="{BB962C8B-B14F-4D97-AF65-F5344CB8AC3E}">
        <p14:creationId xmlns:p14="http://schemas.microsoft.com/office/powerpoint/2010/main" val="24657217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 og to bilder">
    <p:spTree>
      <p:nvGrpSpPr>
        <p:cNvPr id="1" name=""/>
        <p:cNvGrpSpPr/>
        <p:nvPr/>
      </p:nvGrpSpPr>
      <p:grpSpPr>
        <a:xfrm>
          <a:off x="0" y="0"/>
          <a:ext cx="0" cy="0"/>
          <a:chOff x="0" y="0"/>
          <a:chExt cx="0" cy="0"/>
        </a:xfrm>
      </p:grpSpPr>
      <p:sp>
        <p:nvSpPr>
          <p:cNvPr id="12" name="Plassholder for bilde 11">
            <a:extLst>
              <a:ext uri="{FF2B5EF4-FFF2-40B4-BE49-F238E27FC236}">
                <a16:creationId xmlns:a16="http://schemas.microsoft.com/office/drawing/2014/main" id="{18D1C273-409A-4D12-9096-3592FB5ED8CB}"/>
              </a:ext>
            </a:extLst>
          </p:cNvPr>
          <p:cNvSpPr>
            <a:spLocks noGrp="1"/>
          </p:cNvSpPr>
          <p:nvPr>
            <p:ph type="pic" sz="quarter" idx="16"/>
          </p:nvPr>
        </p:nvSpPr>
        <p:spPr>
          <a:xfrm>
            <a:off x="6096000" y="1585911"/>
            <a:ext cx="5519927" cy="2346010"/>
          </a:xfrm>
          <a:prstGeom prst="rect">
            <a:avLst/>
          </a:prstGeom>
          <a:solidFill>
            <a:srgbClr val="CEEBE9"/>
          </a:solidFill>
        </p:spPr>
        <p:txBody>
          <a:bodyPr wrap="square">
            <a:noAutofit/>
          </a:bodyPr>
          <a:lstStyle>
            <a:lvl1pPr marL="0" indent="0" algn="ctr">
              <a:buNone/>
              <a:defRPr sz="1800"/>
            </a:lvl1pPr>
          </a:lstStyle>
          <a:p>
            <a:r>
              <a:rPr lang="nb-NO"/>
              <a:t>Klikk på ikonet for å legge til et bilde</a:t>
            </a:r>
          </a:p>
        </p:txBody>
      </p:sp>
      <p:sp>
        <p:nvSpPr>
          <p:cNvPr id="9" name="Plassholder for bilde 8">
            <a:extLst>
              <a:ext uri="{FF2B5EF4-FFF2-40B4-BE49-F238E27FC236}">
                <a16:creationId xmlns:a16="http://schemas.microsoft.com/office/drawing/2014/main" id="{E6F33327-78ED-4945-B888-828885E956B6}"/>
              </a:ext>
            </a:extLst>
          </p:cNvPr>
          <p:cNvSpPr>
            <a:spLocks noGrp="1"/>
          </p:cNvSpPr>
          <p:nvPr>
            <p:ph type="pic" sz="quarter" idx="17"/>
          </p:nvPr>
        </p:nvSpPr>
        <p:spPr>
          <a:xfrm>
            <a:off x="6096000" y="3931920"/>
            <a:ext cx="5519927" cy="2350857"/>
          </a:xfrm>
          <a:prstGeom prst="rect">
            <a:avLst/>
          </a:prstGeom>
          <a:solidFill>
            <a:srgbClr val="B2DCDA"/>
          </a:solidFill>
        </p:spPr>
        <p:txBody>
          <a:bodyPr wrap="square">
            <a:noAutofit/>
          </a:bodyPr>
          <a:lstStyle>
            <a:lvl1pPr marL="0" indent="0" algn="ctr">
              <a:buNone/>
              <a:defRPr sz="1800"/>
            </a:lvl1pPr>
          </a:lstStyle>
          <a:p>
            <a:r>
              <a:rPr lang="nb-NO"/>
              <a:t>Klikk på ikonet for å legge til et bilde</a:t>
            </a:r>
          </a:p>
        </p:txBody>
      </p:sp>
      <p:sp>
        <p:nvSpPr>
          <p:cNvPr id="2" name="Tittel 1">
            <a:extLst>
              <a:ext uri="{FF2B5EF4-FFF2-40B4-BE49-F238E27FC236}">
                <a16:creationId xmlns:a16="http://schemas.microsoft.com/office/drawing/2014/main" id="{3A981A15-5927-4FCD-812D-FAD670E2A1CF}"/>
              </a:ext>
            </a:extLst>
          </p:cNvPr>
          <p:cNvSpPr>
            <a:spLocks noGrp="1"/>
          </p:cNvSpPr>
          <p:nvPr>
            <p:ph type="title" hasCustomPrompt="1"/>
          </p:nvPr>
        </p:nvSpPr>
        <p:spPr/>
        <p:txBody>
          <a:bodyPr/>
          <a:lstStyle>
            <a:lvl1pPr>
              <a:defRPr/>
            </a:lvl1pPr>
          </a:lstStyle>
          <a:p>
            <a:r>
              <a:rPr lang="nb-NO"/>
              <a:t>Klikk for å skrive tittelen</a:t>
            </a:r>
          </a:p>
        </p:txBody>
      </p:sp>
      <p:sp>
        <p:nvSpPr>
          <p:cNvPr id="4" name="Plassholder for dato 3">
            <a:extLst>
              <a:ext uri="{FF2B5EF4-FFF2-40B4-BE49-F238E27FC236}">
                <a16:creationId xmlns:a16="http://schemas.microsoft.com/office/drawing/2014/main" id="{38AA243A-DFA4-495E-BF94-6686A3AB7006}"/>
              </a:ext>
            </a:extLst>
          </p:cNvPr>
          <p:cNvSpPr>
            <a:spLocks noGrp="1"/>
          </p:cNvSpPr>
          <p:nvPr>
            <p:ph type="dt" sz="half" idx="10"/>
          </p:nvPr>
        </p:nvSpPr>
        <p:spPr/>
        <p:txBody>
          <a:bodyPr/>
          <a:lstStyle/>
          <a:p>
            <a:fld id="{8711618C-0797-4DE8-8F76-26C2A470B1F1}" type="datetimeFigureOut">
              <a:rPr lang="nb-NO" smtClean="0"/>
              <a:t>20.11.2020</a:t>
            </a:fld>
            <a:endParaRPr lang="nb-NO"/>
          </a:p>
        </p:txBody>
      </p:sp>
      <p:sp>
        <p:nvSpPr>
          <p:cNvPr id="5" name="Plassholder for bunntekst 4">
            <a:extLst>
              <a:ext uri="{FF2B5EF4-FFF2-40B4-BE49-F238E27FC236}">
                <a16:creationId xmlns:a16="http://schemas.microsoft.com/office/drawing/2014/main" id="{5BAC5020-0144-4D0A-80EB-A7B9D908CBD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A3C562-1C72-4956-B56C-5FE5E999275A}"/>
              </a:ext>
            </a:extLst>
          </p:cNvPr>
          <p:cNvSpPr>
            <a:spLocks noGrp="1"/>
          </p:cNvSpPr>
          <p:nvPr>
            <p:ph type="sldNum" sz="quarter" idx="12"/>
          </p:nvPr>
        </p:nvSpPr>
        <p:spPr/>
        <p:txBody>
          <a:bodyPr/>
          <a:lstStyle/>
          <a:p>
            <a:fld id="{93EB756F-746B-4A94-A95A-AE98F4E2B7BB}" type="slidenum">
              <a:rPr lang="nb-NO" smtClean="0"/>
              <a:t>‹#›</a:t>
            </a:fld>
            <a:endParaRPr lang="nb-NO"/>
          </a:p>
        </p:txBody>
      </p:sp>
      <p:sp>
        <p:nvSpPr>
          <p:cNvPr id="8" name="Plassholder for tekst 7">
            <a:extLst>
              <a:ext uri="{FF2B5EF4-FFF2-40B4-BE49-F238E27FC236}">
                <a16:creationId xmlns:a16="http://schemas.microsoft.com/office/drawing/2014/main" id="{F1D662CF-FC8E-4DC0-8F6D-659C3167B91B}"/>
              </a:ext>
            </a:extLst>
          </p:cNvPr>
          <p:cNvSpPr>
            <a:spLocks noGrp="1"/>
          </p:cNvSpPr>
          <p:nvPr>
            <p:ph type="body" sz="quarter" idx="13" hasCustomPrompt="1"/>
          </p:nvPr>
        </p:nvSpPr>
        <p:spPr>
          <a:xfrm>
            <a:off x="576072" y="167777"/>
            <a:ext cx="5519928" cy="153888"/>
          </a:xfrm>
        </p:spPr>
        <p:txBody>
          <a:bodyPr>
            <a:noAutofit/>
          </a:bodyPr>
          <a:lstStyle>
            <a:lvl1pPr marL="0" indent="0">
              <a:buNone/>
              <a:defRPr lang="nb-NO" sz="1000" b="0" i="0" u="none" strike="noStrike" baseline="0" smtClean="0">
                <a:latin typeface="Arial" panose="020B0604020202020204" pitchFamily="34" charset="0"/>
                <a:cs typeface="Arial" panose="020B0604020202020204" pitchFamily="34" charset="0"/>
              </a:defRPr>
            </a:lvl1pPr>
          </a:lstStyle>
          <a:p>
            <a:pPr lvl="0"/>
            <a:r>
              <a:rPr lang="nb-NO"/>
              <a:t>Eventuelt tema</a:t>
            </a:r>
          </a:p>
        </p:txBody>
      </p:sp>
      <p:sp>
        <p:nvSpPr>
          <p:cNvPr id="10" name="Plassholder for tekst 8">
            <a:extLst>
              <a:ext uri="{FF2B5EF4-FFF2-40B4-BE49-F238E27FC236}">
                <a16:creationId xmlns:a16="http://schemas.microsoft.com/office/drawing/2014/main" id="{CE5A46F9-FD38-40AC-A524-AEC7952599B2}"/>
              </a:ext>
            </a:extLst>
          </p:cNvPr>
          <p:cNvSpPr>
            <a:spLocks noGrp="1"/>
          </p:cNvSpPr>
          <p:nvPr>
            <p:ph type="body" sz="quarter" idx="14" hasCustomPrompt="1"/>
          </p:nvPr>
        </p:nvSpPr>
        <p:spPr>
          <a:xfrm>
            <a:off x="576072" y="1585912"/>
            <a:ext cx="4933493" cy="4696866"/>
          </a:xfrm>
        </p:spPr>
        <p:txBody>
          <a:bodyPr/>
          <a:lstStyle>
            <a:lvl1pPr>
              <a:spcBef>
                <a:spcPts val="2200"/>
              </a:spcBef>
              <a:defRPr/>
            </a:lvl1pPr>
          </a:lstStyle>
          <a:p>
            <a:pPr lvl="0"/>
            <a:r>
              <a:rPr lang="nb-NO"/>
              <a:t>Klikk for å skrive inn tekst</a:t>
            </a:r>
          </a:p>
          <a:p>
            <a:pPr lvl="1"/>
            <a:r>
              <a:rPr lang="nb-NO"/>
              <a:t>Andre nivå</a:t>
            </a:r>
          </a:p>
        </p:txBody>
      </p:sp>
      <p:sp>
        <p:nvSpPr>
          <p:cNvPr id="11" name="Plassholder for tekst 6">
            <a:extLst>
              <a:ext uri="{FF2B5EF4-FFF2-40B4-BE49-F238E27FC236}">
                <a16:creationId xmlns:a16="http://schemas.microsoft.com/office/drawing/2014/main" id="{0615B164-EF29-4A41-A5CD-F86B0BE82B90}"/>
              </a:ext>
            </a:extLst>
          </p:cNvPr>
          <p:cNvSpPr>
            <a:spLocks noGrp="1"/>
          </p:cNvSpPr>
          <p:nvPr>
            <p:ph type="body" sz="quarter" idx="18" hasCustomPrompt="1"/>
          </p:nvPr>
        </p:nvSpPr>
        <p:spPr>
          <a:xfrm>
            <a:off x="6096000" y="6362643"/>
            <a:ext cx="5519927" cy="192976"/>
          </a:xfrm>
        </p:spPr>
        <p:txBody>
          <a:bodyPr/>
          <a:lstStyle>
            <a:lvl1pPr marL="0" indent="0" algn="r">
              <a:buNone/>
              <a:defRPr lang="nb-NO" sz="900" smtClean="0">
                <a:solidFill>
                  <a:schemeClr val="bg1">
                    <a:lumMod val="65000"/>
                  </a:schemeClr>
                </a:solidFill>
                <a:effectLst/>
              </a:defRPr>
            </a:lvl1pPr>
          </a:lstStyle>
          <a:p>
            <a:r>
              <a:rPr lang="nb-NO">
                <a:effectLst/>
                <a:latin typeface="Calibri" panose="020F0502020204030204" pitchFamily="34" charset="0"/>
              </a:rPr>
              <a:t>Foto: Navn </a:t>
            </a:r>
            <a:r>
              <a:rPr lang="nb-NO" err="1">
                <a:effectLst/>
                <a:latin typeface="Calibri" panose="020F0502020204030204" pitchFamily="34" charset="0"/>
              </a:rPr>
              <a:t>Navnesen</a:t>
            </a:r>
            <a:endParaRPr lang="nb-NO">
              <a:effectLst/>
              <a:latin typeface="Calibri" panose="020F0502020204030204" pitchFamily="34" charset="0"/>
            </a:endParaRPr>
          </a:p>
        </p:txBody>
      </p:sp>
    </p:spTree>
    <p:extLst>
      <p:ext uri="{BB962C8B-B14F-4D97-AF65-F5344CB8AC3E}">
        <p14:creationId xmlns:p14="http://schemas.microsoft.com/office/powerpoint/2010/main" val="4906119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orside - Logo øvre venstre">
    <p:spTree>
      <p:nvGrpSpPr>
        <p:cNvPr id="1" name=""/>
        <p:cNvGrpSpPr/>
        <p:nvPr/>
      </p:nvGrpSpPr>
      <p:grpSpPr>
        <a:xfrm>
          <a:off x="0" y="0"/>
          <a:ext cx="0" cy="0"/>
          <a:chOff x="0" y="0"/>
          <a:chExt cx="0" cy="0"/>
        </a:xfrm>
      </p:grpSpPr>
      <p:sp>
        <p:nvSpPr>
          <p:cNvPr id="11" name="Plassholder for bilde 10">
            <a:extLst>
              <a:ext uri="{FF2B5EF4-FFF2-40B4-BE49-F238E27FC236}">
                <a16:creationId xmlns:a16="http://schemas.microsoft.com/office/drawing/2014/main" id="{E3F85DE0-B9C6-4FD4-A29D-62D2EB1BE9B2}"/>
              </a:ext>
            </a:extLst>
          </p:cNvPr>
          <p:cNvSpPr>
            <a:spLocks noGrp="1"/>
          </p:cNvSpPr>
          <p:nvPr>
            <p:ph type="pic" sz="quarter" idx="10"/>
          </p:nvPr>
        </p:nvSpPr>
        <p:spPr>
          <a:xfrm>
            <a:off x="252470" y="260604"/>
            <a:ext cx="11687060" cy="6336792"/>
          </a:xfrm>
          <a:custGeom>
            <a:avLst/>
            <a:gdLst>
              <a:gd name="connsiteX0" fmla="*/ 1590960 w 11687060"/>
              <a:gd name="connsiteY0" fmla="*/ 5829 h 6336792"/>
              <a:gd name="connsiteX1" fmla="*/ 6762 w 11687060"/>
              <a:gd name="connsiteY1" fmla="*/ 1590027 h 6336792"/>
              <a:gd name="connsiteX2" fmla="*/ 1590960 w 11687060"/>
              <a:gd name="connsiteY2" fmla="*/ 3174225 h 6336792"/>
              <a:gd name="connsiteX3" fmla="*/ 3175158 w 11687060"/>
              <a:gd name="connsiteY3" fmla="*/ 1590027 h 6336792"/>
              <a:gd name="connsiteX4" fmla="*/ 1590960 w 11687060"/>
              <a:gd name="connsiteY4" fmla="*/ 5829 h 6336792"/>
              <a:gd name="connsiteX5" fmla="*/ 0 w 11687060"/>
              <a:gd name="connsiteY5" fmla="*/ 0 h 6336792"/>
              <a:gd name="connsiteX6" fmla="*/ 11687060 w 11687060"/>
              <a:gd name="connsiteY6" fmla="*/ 0 h 6336792"/>
              <a:gd name="connsiteX7" fmla="*/ 11687060 w 11687060"/>
              <a:gd name="connsiteY7" fmla="*/ 6336792 h 6336792"/>
              <a:gd name="connsiteX8" fmla="*/ 0 w 11687060"/>
              <a:gd name="connsiteY8" fmla="*/ 6336792 h 633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7060" h="6336792">
                <a:moveTo>
                  <a:pt x="1590960" y="5829"/>
                </a:moveTo>
                <a:cubicBezTo>
                  <a:pt x="716032" y="5829"/>
                  <a:pt x="6762" y="715099"/>
                  <a:pt x="6762" y="1590027"/>
                </a:cubicBezTo>
                <a:cubicBezTo>
                  <a:pt x="6762" y="2464955"/>
                  <a:pt x="716032" y="3174225"/>
                  <a:pt x="1590960" y="3174225"/>
                </a:cubicBezTo>
                <a:cubicBezTo>
                  <a:pt x="2465888" y="3174225"/>
                  <a:pt x="3175158" y="2464955"/>
                  <a:pt x="3175158" y="1590027"/>
                </a:cubicBezTo>
                <a:cubicBezTo>
                  <a:pt x="3175158" y="715099"/>
                  <a:pt x="2465888" y="5829"/>
                  <a:pt x="1590960" y="5829"/>
                </a:cubicBezTo>
                <a:close/>
                <a:moveTo>
                  <a:pt x="0" y="0"/>
                </a:moveTo>
                <a:lnTo>
                  <a:pt x="11687060" y="0"/>
                </a:lnTo>
                <a:lnTo>
                  <a:pt x="11687060" y="6336792"/>
                </a:lnTo>
                <a:lnTo>
                  <a:pt x="0" y="6336792"/>
                </a:lnTo>
                <a:close/>
              </a:path>
            </a:pathLst>
          </a:custGeom>
          <a:solidFill>
            <a:srgbClr val="B2DCDA"/>
          </a:solidFill>
        </p:spPr>
        <p:txBody>
          <a:bodyPr wrap="square">
            <a:noAutofit/>
          </a:bodyPr>
          <a:lstStyle>
            <a:lvl1pPr marL="0" indent="0" algn="ctr">
              <a:buNone/>
              <a:defRPr sz="1800"/>
            </a:lvl1pPr>
          </a:lstStyle>
          <a:p>
            <a:r>
              <a:rPr lang="nb-NO"/>
              <a:t>Klikk på ikonet for å legge til et bilde</a:t>
            </a:r>
          </a:p>
        </p:txBody>
      </p:sp>
      <p:pic>
        <p:nvPicPr>
          <p:cNvPr id="12" name="Grafikk 11">
            <a:extLst>
              <a:ext uri="{FF2B5EF4-FFF2-40B4-BE49-F238E27FC236}">
                <a16:creationId xmlns:a16="http://schemas.microsoft.com/office/drawing/2014/main" id="{450864E3-317F-456C-9D81-24AC36DABE2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4876" y="928916"/>
            <a:ext cx="2450526" cy="1440000"/>
          </a:xfrm>
          <a:prstGeom prst="rect">
            <a:avLst/>
          </a:prstGeom>
        </p:spPr>
      </p:pic>
      <p:sp>
        <p:nvSpPr>
          <p:cNvPr id="4" name="Plassholder for tekst 6">
            <a:extLst>
              <a:ext uri="{FF2B5EF4-FFF2-40B4-BE49-F238E27FC236}">
                <a16:creationId xmlns:a16="http://schemas.microsoft.com/office/drawing/2014/main" id="{32660E29-B552-3A44-AA3E-B4DD04238418}"/>
              </a:ext>
            </a:extLst>
          </p:cNvPr>
          <p:cNvSpPr>
            <a:spLocks noGrp="1"/>
          </p:cNvSpPr>
          <p:nvPr>
            <p:ph type="body" sz="quarter" idx="21" hasCustomPrompt="1"/>
          </p:nvPr>
        </p:nvSpPr>
        <p:spPr>
          <a:xfrm>
            <a:off x="252470" y="77443"/>
            <a:ext cx="11687060" cy="183161"/>
          </a:xfrm>
        </p:spPr>
        <p:txBody>
          <a:bodyPr/>
          <a:lstStyle>
            <a:lvl1pPr marL="0" indent="0" algn="r">
              <a:buNone/>
              <a:defRPr lang="nb-NO" sz="900" smtClean="0">
                <a:solidFill>
                  <a:schemeClr val="bg1">
                    <a:lumMod val="65000"/>
                  </a:schemeClr>
                </a:solidFill>
                <a:effectLst/>
              </a:defRPr>
            </a:lvl1pPr>
          </a:lstStyle>
          <a:p>
            <a:r>
              <a:rPr lang="nb-NO">
                <a:effectLst/>
                <a:latin typeface="Calibri" panose="020F0502020204030204" pitchFamily="34" charset="0"/>
              </a:rPr>
              <a:t>Foto: Navn </a:t>
            </a:r>
            <a:r>
              <a:rPr lang="nb-NO" err="1">
                <a:effectLst/>
                <a:latin typeface="Calibri" panose="020F0502020204030204" pitchFamily="34" charset="0"/>
              </a:rPr>
              <a:t>Navnesen</a:t>
            </a:r>
            <a:endParaRPr lang="nb-NO">
              <a:effectLst/>
              <a:latin typeface="Calibri" panose="020F0502020204030204" pitchFamily="34" charset="0"/>
            </a:endParaRPr>
          </a:p>
        </p:txBody>
      </p:sp>
    </p:spTree>
    <p:extLst>
      <p:ext uri="{BB962C8B-B14F-4D97-AF65-F5344CB8AC3E}">
        <p14:creationId xmlns:p14="http://schemas.microsoft.com/office/powerpoint/2010/main" val="40986249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tel og bilde">
    <p:spTree>
      <p:nvGrpSpPr>
        <p:cNvPr id="1" name=""/>
        <p:cNvGrpSpPr/>
        <p:nvPr/>
      </p:nvGrpSpPr>
      <p:grpSpPr>
        <a:xfrm>
          <a:off x="0" y="0"/>
          <a:ext cx="0" cy="0"/>
          <a:chOff x="0" y="0"/>
          <a:chExt cx="0" cy="0"/>
        </a:xfrm>
      </p:grpSpPr>
      <p:sp>
        <p:nvSpPr>
          <p:cNvPr id="12" name="Plassholder for bilde 11">
            <a:extLst>
              <a:ext uri="{FF2B5EF4-FFF2-40B4-BE49-F238E27FC236}">
                <a16:creationId xmlns:a16="http://schemas.microsoft.com/office/drawing/2014/main" id="{18D1C273-409A-4D12-9096-3592FB5ED8CB}"/>
              </a:ext>
            </a:extLst>
          </p:cNvPr>
          <p:cNvSpPr>
            <a:spLocks noGrp="1"/>
          </p:cNvSpPr>
          <p:nvPr>
            <p:ph type="pic" sz="quarter" idx="16"/>
          </p:nvPr>
        </p:nvSpPr>
        <p:spPr>
          <a:xfrm>
            <a:off x="576072" y="1585910"/>
            <a:ext cx="11039856" cy="4696867"/>
          </a:xfrm>
          <a:prstGeom prst="rect">
            <a:avLst/>
          </a:prstGeom>
          <a:solidFill>
            <a:srgbClr val="B2DCDA"/>
          </a:solidFill>
        </p:spPr>
        <p:txBody>
          <a:bodyPr wrap="square">
            <a:noAutofit/>
          </a:bodyPr>
          <a:lstStyle>
            <a:lvl1pPr marL="0" indent="0" algn="ctr">
              <a:buNone/>
              <a:defRPr sz="1800"/>
            </a:lvl1pPr>
          </a:lstStyle>
          <a:p>
            <a:r>
              <a:rPr lang="nb-NO"/>
              <a:t>Klikk på ikonet for å legge til et bilde</a:t>
            </a:r>
          </a:p>
        </p:txBody>
      </p:sp>
      <p:sp>
        <p:nvSpPr>
          <p:cNvPr id="2" name="Tittel 1">
            <a:extLst>
              <a:ext uri="{FF2B5EF4-FFF2-40B4-BE49-F238E27FC236}">
                <a16:creationId xmlns:a16="http://schemas.microsoft.com/office/drawing/2014/main" id="{3A981A15-5927-4FCD-812D-FAD670E2A1CF}"/>
              </a:ext>
            </a:extLst>
          </p:cNvPr>
          <p:cNvSpPr>
            <a:spLocks noGrp="1"/>
          </p:cNvSpPr>
          <p:nvPr>
            <p:ph type="title" hasCustomPrompt="1"/>
          </p:nvPr>
        </p:nvSpPr>
        <p:spPr/>
        <p:txBody>
          <a:bodyPr/>
          <a:lstStyle>
            <a:lvl1pPr>
              <a:defRPr/>
            </a:lvl1pPr>
          </a:lstStyle>
          <a:p>
            <a:r>
              <a:rPr lang="nb-NO"/>
              <a:t>Klikk for å skrive tittelen</a:t>
            </a:r>
          </a:p>
        </p:txBody>
      </p:sp>
      <p:sp>
        <p:nvSpPr>
          <p:cNvPr id="4" name="Plassholder for dato 3">
            <a:extLst>
              <a:ext uri="{FF2B5EF4-FFF2-40B4-BE49-F238E27FC236}">
                <a16:creationId xmlns:a16="http://schemas.microsoft.com/office/drawing/2014/main" id="{38AA243A-DFA4-495E-BF94-6686A3AB7006}"/>
              </a:ext>
            </a:extLst>
          </p:cNvPr>
          <p:cNvSpPr>
            <a:spLocks noGrp="1"/>
          </p:cNvSpPr>
          <p:nvPr>
            <p:ph type="dt" sz="half" idx="10"/>
          </p:nvPr>
        </p:nvSpPr>
        <p:spPr/>
        <p:txBody>
          <a:bodyPr/>
          <a:lstStyle/>
          <a:p>
            <a:fld id="{8711618C-0797-4DE8-8F76-26C2A470B1F1}" type="datetimeFigureOut">
              <a:rPr lang="nb-NO" smtClean="0"/>
              <a:t>20.11.2020</a:t>
            </a:fld>
            <a:endParaRPr lang="nb-NO"/>
          </a:p>
        </p:txBody>
      </p:sp>
      <p:sp>
        <p:nvSpPr>
          <p:cNvPr id="5" name="Plassholder for bunntekst 4">
            <a:extLst>
              <a:ext uri="{FF2B5EF4-FFF2-40B4-BE49-F238E27FC236}">
                <a16:creationId xmlns:a16="http://schemas.microsoft.com/office/drawing/2014/main" id="{5BAC5020-0144-4D0A-80EB-A7B9D908CBD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A3C562-1C72-4956-B56C-5FE5E999275A}"/>
              </a:ext>
            </a:extLst>
          </p:cNvPr>
          <p:cNvSpPr>
            <a:spLocks noGrp="1"/>
          </p:cNvSpPr>
          <p:nvPr>
            <p:ph type="sldNum" sz="quarter" idx="12"/>
          </p:nvPr>
        </p:nvSpPr>
        <p:spPr/>
        <p:txBody>
          <a:bodyPr/>
          <a:lstStyle/>
          <a:p>
            <a:fld id="{93EB756F-746B-4A94-A95A-AE98F4E2B7BB}" type="slidenum">
              <a:rPr lang="nb-NO" smtClean="0"/>
              <a:t>‹#›</a:t>
            </a:fld>
            <a:endParaRPr lang="nb-NO"/>
          </a:p>
        </p:txBody>
      </p:sp>
      <p:sp>
        <p:nvSpPr>
          <p:cNvPr id="8" name="Plassholder for tekst 7">
            <a:extLst>
              <a:ext uri="{FF2B5EF4-FFF2-40B4-BE49-F238E27FC236}">
                <a16:creationId xmlns:a16="http://schemas.microsoft.com/office/drawing/2014/main" id="{F1D662CF-FC8E-4DC0-8F6D-659C3167B91B}"/>
              </a:ext>
            </a:extLst>
          </p:cNvPr>
          <p:cNvSpPr>
            <a:spLocks noGrp="1"/>
          </p:cNvSpPr>
          <p:nvPr>
            <p:ph type="body" sz="quarter" idx="13" hasCustomPrompt="1"/>
          </p:nvPr>
        </p:nvSpPr>
        <p:spPr>
          <a:xfrm>
            <a:off x="576072" y="167777"/>
            <a:ext cx="5519928" cy="153888"/>
          </a:xfrm>
        </p:spPr>
        <p:txBody>
          <a:bodyPr>
            <a:noAutofit/>
          </a:bodyPr>
          <a:lstStyle>
            <a:lvl1pPr marL="0" indent="0">
              <a:buNone/>
              <a:defRPr lang="nb-NO" sz="1000" b="0" i="0" u="none" strike="noStrike" baseline="0" smtClean="0">
                <a:latin typeface="Arial" panose="020B0604020202020204" pitchFamily="34" charset="0"/>
                <a:cs typeface="Arial" panose="020B0604020202020204" pitchFamily="34" charset="0"/>
              </a:defRPr>
            </a:lvl1pPr>
          </a:lstStyle>
          <a:p>
            <a:pPr lvl="0"/>
            <a:r>
              <a:rPr lang="nb-NO"/>
              <a:t>Eventuelt tema</a:t>
            </a:r>
          </a:p>
        </p:txBody>
      </p:sp>
      <p:sp>
        <p:nvSpPr>
          <p:cNvPr id="10" name="Plassholder for tekst 6">
            <a:extLst>
              <a:ext uri="{FF2B5EF4-FFF2-40B4-BE49-F238E27FC236}">
                <a16:creationId xmlns:a16="http://schemas.microsoft.com/office/drawing/2014/main" id="{77D9605D-4744-354A-BE6A-C56A1BCD8E28}"/>
              </a:ext>
            </a:extLst>
          </p:cNvPr>
          <p:cNvSpPr>
            <a:spLocks noGrp="1"/>
          </p:cNvSpPr>
          <p:nvPr>
            <p:ph type="body" sz="quarter" idx="18" hasCustomPrompt="1"/>
          </p:nvPr>
        </p:nvSpPr>
        <p:spPr>
          <a:xfrm>
            <a:off x="576073" y="6362643"/>
            <a:ext cx="11035379" cy="184666"/>
          </a:xfrm>
        </p:spPr>
        <p:txBody>
          <a:bodyPr/>
          <a:lstStyle>
            <a:lvl1pPr marL="0" indent="0" algn="l">
              <a:buNone/>
              <a:defRPr lang="nb-NO" sz="900" smtClean="0">
                <a:solidFill>
                  <a:schemeClr val="bg1">
                    <a:lumMod val="65000"/>
                  </a:schemeClr>
                </a:solidFill>
                <a:effectLst/>
              </a:defRPr>
            </a:lvl1pPr>
          </a:lstStyle>
          <a:p>
            <a:r>
              <a:rPr lang="nb-NO">
                <a:effectLst/>
                <a:latin typeface="Calibri" panose="020F0502020204030204" pitchFamily="34" charset="0"/>
              </a:rPr>
              <a:t>Foto: Navn </a:t>
            </a:r>
            <a:r>
              <a:rPr lang="nb-NO" err="1">
                <a:effectLst/>
                <a:latin typeface="Calibri" panose="020F0502020204030204" pitchFamily="34" charset="0"/>
              </a:rPr>
              <a:t>Navnesen</a:t>
            </a:r>
            <a:endParaRPr lang="nb-NO">
              <a:effectLst/>
              <a:latin typeface="Calibri" panose="020F0502020204030204" pitchFamily="34" charset="0"/>
            </a:endParaRPr>
          </a:p>
        </p:txBody>
      </p:sp>
      <p:sp>
        <p:nvSpPr>
          <p:cNvPr id="11" name="Plassholder for tekst 3">
            <a:extLst>
              <a:ext uri="{FF2B5EF4-FFF2-40B4-BE49-F238E27FC236}">
                <a16:creationId xmlns:a16="http://schemas.microsoft.com/office/drawing/2014/main" id="{301754DF-89FB-274F-841C-A456DD9F9951}"/>
              </a:ext>
            </a:extLst>
          </p:cNvPr>
          <p:cNvSpPr>
            <a:spLocks noGrp="1" noChangeAspect="1"/>
          </p:cNvSpPr>
          <p:nvPr>
            <p:ph type="body" sz="quarter" idx="24" hasCustomPrompt="1"/>
          </p:nvPr>
        </p:nvSpPr>
        <p:spPr>
          <a:xfrm>
            <a:off x="9257928" y="3924777"/>
            <a:ext cx="2358000" cy="2358000"/>
          </a:xfrm>
          <a:prstGeom prst="ellipse">
            <a:avLst/>
          </a:prstGeom>
          <a:solidFill>
            <a:schemeClr val="bg1"/>
          </a:solidFill>
        </p:spPr>
        <p:txBody>
          <a:bodyPr anchor="ctr"/>
          <a:lstStyle>
            <a:lvl1pPr marL="0" indent="0" algn="ctr">
              <a:buNone/>
              <a:defRPr sz="2200"/>
            </a:lvl1pPr>
          </a:lstStyle>
          <a:p>
            <a:pPr lvl="0"/>
            <a:r>
              <a:rPr lang="nb-NO"/>
              <a:t>Klikk for å skrive inn tekst i sirkelen</a:t>
            </a:r>
          </a:p>
        </p:txBody>
      </p:sp>
    </p:spTree>
    <p:extLst>
      <p:ext uri="{BB962C8B-B14F-4D97-AF65-F5344CB8AC3E}">
        <p14:creationId xmlns:p14="http://schemas.microsoft.com/office/powerpoint/2010/main" val="32649287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tel og to bilder">
    <p:spTree>
      <p:nvGrpSpPr>
        <p:cNvPr id="1" name=""/>
        <p:cNvGrpSpPr/>
        <p:nvPr/>
      </p:nvGrpSpPr>
      <p:grpSpPr>
        <a:xfrm>
          <a:off x="0" y="0"/>
          <a:ext cx="0" cy="0"/>
          <a:chOff x="0" y="0"/>
          <a:chExt cx="0" cy="0"/>
        </a:xfrm>
      </p:grpSpPr>
      <p:sp>
        <p:nvSpPr>
          <p:cNvPr id="12" name="Plassholder for bilde 11">
            <a:extLst>
              <a:ext uri="{FF2B5EF4-FFF2-40B4-BE49-F238E27FC236}">
                <a16:creationId xmlns:a16="http://schemas.microsoft.com/office/drawing/2014/main" id="{18D1C273-409A-4D12-9096-3592FB5ED8CB}"/>
              </a:ext>
            </a:extLst>
          </p:cNvPr>
          <p:cNvSpPr>
            <a:spLocks noGrp="1"/>
          </p:cNvSpPr>
          <p:nvPr>
            <p:ph type="pic" sz="quarter" idx="16"/>
          </p:nvPr>
        </p:nvSpPr>
        <p:spPr>
          <a:xfrm>
            <a:off x="6096000" y="1585910"/>
            <a:ext cx="5519928" cy="4696867"/>
          </a:xfrm>
          <a:prstGeom prst="rect">
            <a:avLst/>
          </a:prstGeom>
          <a:solidFill>
            <a:srgbClr val="B2DCDA"/>
          </a:solidFill>
        </p:spPr>
        <p:txBody>
          <a:bodyPr wrap="square">
            <a:noAutofit/>
          </a:bodyPr>
          <a:lstStyle>
            <a:lvl1pPr marL="0" indent="0" algn="ctr">
              <a:buNone/>
              <a:defRPr sz="1800"/>
            </a:lvl1pPr>
          </a:lstStyle>
          <a:p>
            <a:r>
              <a:rPr lang="nb-NO"/>
              <a:t>Klikk på ikonet for å legge til et bilde</a:t>
            </a:r>
          </a:p>
        </p:txBody>
      </p:sp>
      <p:sp>
        <p:nvSpPr>
          <p:cNvPr id="10" name="Plassholder for bilde 9">
            <a:extLst>
              <a:ext uri="{FF2B5EF4-FFF2-40B4-BE49-F238E27FC236}">
                <a16:creationId xmlns:a16="http://schemas.microsoft.com/office/drawing/2014/main" id="{850CD330-6F9C-45F2-AFEA-033B658F75F6}"/>
              </a:ext>
            </a:extLst>
          </p:cNvPr>
          <p:cNvSpPr>
            <a:spLocks noGrp="1"/>
          </p:cNvSpPr>
          <p:nvPr>
            <p:ph type="pic" sz="quarter" idx="18"/>
          </p:nvPr>
        </p:nvSpPr>
        <p:spPr>
          <a:xfrm>
            <a:off x="576071" y="1585910"/>
            <a:ext cx="5519929" cy="4696867"/>
          </a:xfrm>
          <a:prstGeom prst="rect">
            <a:avLst/>
          </a:prstGeom>
          <a:solidFill>
            <a:srgbClr val="CEEBE9"/>
          </a:solidFill>
        </p:spPr>
        <p:txBody>
          <a:bodyPr wrap="square">
            <a:noAutofit/>
          </a:bodyPr>
          <a:lstStyle>
            <a:lvl1pPr marL="0" indent="0" algn="ctr">
              <a:buNone/>
              <a:defRPr sz="1800"/>
            </a:lvl1pPr>
          </a:lstStyle>
          <a:p>
            <a:r>
              <a:rPr lang="nb-NO"/>
              <a:t>Klikk på ikonet for å legge til et bilde</a:t>
            </a:r>
          </a:p>
        </p:txBody>
      </p:sp>
      <p:sp>
        <p:nvSpPr>
          <p:cNvPr id="2" name="Tittel 1">
            <a:extLst>
              <a:ext uri="{FF2B5EF4-FFF2-40B4-BE49-F238E27FC236}">
                <a16:creationId xmlns:a16="http://schemas.microsoft.com/office/drawing/2014/main" id="{3A981A15-5927-4FCD-812D-FAD670E2A1CF}"/>
              </a:ext>
            </a:extLst>
          </p:cNvPr>
          <p:cNvSpPr>
            <a:spLocks noGrp="1"/>
          </p:cNvSpPr>
          <p:nvPr>
            <p:ph type="title" hasCustomPrompt="1"/>
          </p:nvPr>
        </p:nvSpPr>
        <p:spPr/>
        <p:txBody>
          <a:bodyPr/>
          <a:lstStyle>
            <a:lvl1pPr>
              <a:defRPr/>
            </a:lvl1pPr>
          </a:lstStyle>
          <a:p>
            <a:r>
              <a:rPr lang="nb-NO"/>
              <a:t>Klikk for å skrive tittelen</a:t>
            </a:r>
          </a:p>
        </p:txBody>
      </p:sp>
      <p:sp>
        <p:nvSpPr>
          <p:cNvPr id="4" name="Plassholder for dato 3">
            <a:extLst>
              <a:ext uri="{FF2B5EF4-FFF2-40B4-BE49-F238E27FC236}">
                <a16:creationId xmlns:a16="http://schemas.microsoft.com/office/drawing/2014/main" id="{38AA243A-DFA4-495E-BF94-6686A3AB7006}"/>
              </a:ext>
            </a:extLst>
          </p:cNvPr>
          <p:cNvSpPr>
            <a:spLocks noGrp="1"/>
          </p:cNvSpPr>
          <p:nvPr>
            <p:ph type="dt" sz="half" idx="10"/>
          </p:nvPr>
        </p:nvSpPr>
        <p:spPr/>
        <p:txBody>
          <a:bodyPr/>
          <a:lstStyle/>
          <a:p>
            <a:fld id="{8711618C-0797-4DE8-8F76-26C2A470B1F1}" type="datetimeFigureOut">
              <a:rPr lang="nb-NO" smtClean="0"/>
              <a:t>20.11.2020</a:t>
            </a:fld>
            <a:endParaRPr lang="nb-NO"/>
          </a:p>
        </p:txBody>
      </p:sp>
      <p:sp>
        <p:nvSpPr>
          <p:cNvPr id="5" name="Plassholder for bunntekst 4">
            <a:extLst>
              <a:ext uri="{FF2B5EF4-FFF2-40B4-BE49-F238E27FC236}">
                <a16:creationId xmlns:a16="http://schemas.microsoft.com/office/drawing/2014/main" id="{5BAC5020-0144-4D0A-80EB-A7B9D908CBD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A3C562-1C72-4956-B56C-5FE5E999275A}"/>
              </a:ext>
            </a:extLst>
          </p:cNvPr>
          <p:cNvSpPr>
            <a:spLocks noGrp="1"/>
          </p:cNvSpPr>
          <p:nvPr>
            <p:ph type="sldNum" sz="quarter" idx="12"/>
          </p:nvPr>
        </p:nvSpPr>
        <p:spPr/>
        <p:txBody>
          <a:bodyPr/>
          <a:lstStyle/>
          <a:p>
            <a:fld id="{93EB756F-746B-4A94-A95A-AE98F4E2B7BB}" type="slidenum">
              <a:rPr lang="nb-NO" smtClean="0"/>
              <a:t>‹#›</a:t>
            </a:fld>
            <a:endParaRPr lang="nb-NO"/>
          </a:p>
        </p:txBody>
      </p:sp>
      <p:sp>
        <p:nvSpPr>
          <p:cNvPr id="8" name="Plassholder for tekst 7">
            <a:extLst>
              <a:ext uri="{FF2B5EF4-FFF2-40B4-BE49-F238E27FC236}">
                <a16:creationId xmlns:a16="http://schemas.microsoft.com/office/drawing/2014/main" id="{F1D662CF-FC8E-4DC0-8F6D-659C3167B91B}"/>
              </a:ext>
            </a:extLst>
          </p:cNvPr>
          <p:cNvSpPr>
            <a:spLocks noGrp="1"/>
          </p:cNvSpPr>
          <p:nvPr>
            <p:ph type="body" sz="quarter" idx="13" hasCustomPrompt="1"/>
          </p:nvPr>
        </p:nvSpPr>
        <p:spPr>
          <a:xfrm>
            <a:off x="576072" y="167777"/>
            <a:ext cx="5519928" cy="153888"/>
          </a:xfrm>
        </p:spPr>
        <p:txBody>
          <a:bodyPr>
            <a:noAutofit/>
          </a:bodyPr>
          <a:lstStyle>
            <a:lvl1pPr marL="0" indent="0">
              <a:buNone/>
              <a:defRPr lang="nb-NO" sz="1000" b="0" i="0" u="none" strike="noStrike" baseline="0" smtClean="0">
                <a:latin typeface="Arial" panose="020B0604020202020204" pitchFamily="34" charset="0"/>
                <a:cs typeface="Arial" panose="020B0604020202020204" pitchFamily="34" charset="0"/>
              </a:defRPr>
            </a:lvl1pPr>
          </a:lstStyle>
          <a:p>
            <a:pPr lvl="0"/>
            <a:r>
              <a:rPr lang="nb-NO"/>
              <a:t>Eventuelt tema</a:t>
            </a:r>
          </a:p>
        </p:txBody>
      </p:sp>
      <p:sp>
        <p:nvSpPr>
          <p:cNvPr id="9" name="Plassholder for tekst 6">
            <a:extLst>
              <a:ext uri="{FF2B5EF4-FFF2-40B4-BE49-F238E27FC236}">
                <a16:creationId xmlns:a16="http://schemas.microsoft.com/office/drawing/2014/main" id="{18B8CFE4-4D56-B143-BF28-ADE0E4807B8A}"/>
              </a:ext>
            </a:extLst>
          </p:cNvPr>
          <p:cNvSpPr>
            <a:spLocks noGrp="1"/>
          </p:cNvSpPr>
          <p:nvPr>
            <p:ph type="body" sz="quarter" idx="19" hasCustomPrompt="1"/>
          </p:nvPr>
        </p:nvSpPr>
        <p:spPr>
          <a:xfrm>
            <a:off x="576073" y="6362643"/>
            <a:ext cx="11035379" cy="184666"/>
          </a:xfrm>
        </p:spPr>
        <p:txBody>
          <a:bodyPr/>
          <a:lstStyle>
            <a:lvl1pPr marL="0" indent="0" algn="l">
              <a:buNone/>
              <a:defRPr lang="nb-NO" sz="900" smtClean="0">
                <a:solidFill>
                  <a:schemeClr val="bg1">
                    <a:lumMod val="65000"/>
                  </a:schemeClr>
                </a:solidFill>
                <a:effectLst/>
              </a:defRPr>
            </a:lvl1pPr>
          </a:lstStyle>
          <a:p>
            <a:r>
              <a:rPr lang="nb-NO">
                <a:effectLst/>
                <a:latin typeface="Calibri" panose="020F0502020204030204" pitchFamily="34" charset="0"/>
              </a:rPr>
              <a:t>Foto: Navn </a:t>
            </a:r>
            <a:r>
              <a:rPr lang="nb-NO" err="1">
                <a:effectLst/>
                <a:latin typeface="Calibri" panose="020F0502020204030204" pitchFamily="34" charset="0"/>
              </a:rPr>
              <a:t>Navnesen</a:t>
            </a:r>
            <a:endParaRPr lang="nb-NO">
              <a:effectLst/>
              <a:latin typeface="Calibri" panose="020F0502020204030204" pitchFamily="34" charset="0"/>
            </a:endParaRPr>
          </a:p>
        </p:txBody>
      </p:sp>
    </p:spTree>
    <p:extLst>
      <p:ext uri="{BB962C8B-B14F-4D97-AF65-F5344CB8AC3E}">
        <p14:creationId xmlns:p14="http://schemas.microsoft.com/office/powerpoint/2010/main" val="747385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tel og tre bilder">
    <p:spTree>
      <p:nvGrpSpPr>
        <p:cNvPr id="1" name=""/>
        <p:cNvGrpSpPr/>
        <p:nvPr/>
      </p:nvGrpSpPr>
      <p:grpSpPr>
        <a:xfrm>
          <a:off x="0" y="0"/>
          <a:ext cx="0" cy="0"/>
          <a:chOff x="0" y="0"/>
          <a:chExt cx="0" cy="0"/>
        </a:xfrm>
      </p:grpSpPr>
      <p:sp>
        <p:nvSpPr>
          <p:cNvPr id="10" name="Plassholder for bilde 9">
            <a:extLst>
              <a:ext uri="{FF2B5EF4-FFF2-40B4-BE49-F238E27FC236}">
                <a16:creationId xmlns:a16="http://schemas.microsoft.com/office/drawing/2014/main" id="{850CD330-6F9C-45F2-AFEA-033B658F75F6}"/>
              </a:ext>
            </a:extLst>
          </p:cNvPr>
          <p:cNvSpPr>
            <a:spLocks noGrp="1"/>
          </p:cNvSpPr>
          <p:nvPr>
            <p:ph type="pic" sz="quarter" idx="18"/>
          </p:nvPr>
        </p:nvSpPr>
        <p:spPr>
          <a:xfrm>
            <a:off x="4256170" y="1585910"/>
            <a:ext cx="3679660" cy="4696867"/>
          </a:xfrm>
          <a:prstGeom prst="rect">
            <a:avLst/>
          </a:prstGeom>
          <a:solidFill>
            <a:srgbClr val="B2DCDA"/>
          </a:solidFill>
        </p:spPr>
        <p:txBody>
          <a:bodyPr wrap="square">
            <a:noAutofit/>
          </a:bodyPr>
          <a:lstStyle>
            <a:lvl1pPr marL="0" indent="0" algn="ctr">
              <a:buNone/>
              <a:defRPr sz="1800"/>
            </a:lvl1pPr>
          </a:lstStyle>
          <a:p>
            <a:r>
              <a:rPr lang="nb-NO"/>
              <a:t>Klikk på ikonet for å legge til et bilde</a:t>
            </a:r>
          </a:p>
        </p:txBody>
      </p:sp>
      <p:sp>
        <p:nvSpPr>
          <p:cNvPr id="12" name="Plassholder for bilde 11">
            <a:extLst>
              <a:ext uri="{FF2B5EF4-FFF2-40B4-BE49-F238E27FC236}">
                <a16:creationId xmlns:a16="http://schemas.microsoft.com/office/drawing/2014/main" id="{18D1C273-409A-4D12-9096-3592FB5ED8CB}"/>
              </a:ext>
            </a:extLst>
          </p:cNvPr>
          <p:cNvSpPr>
            <a:spLocks noGrp="1"/>
          </p:cNvSpPr>
          <p:nvPr>
            <p:ph type="pic" sz="quarter" idx="16"/>
          </p:nvPr>
        </p:nvSpPr>
        <p:spPr>
          <a:xfrm>
            <a:off x="7936268" y="1585910"/>
            <a:ext cx="3679660" cy="4696867"/>
          </a:xfrm>
          <a:prstGeom prst="rect">
            <a:avLst/>
          </a:prstGeom>
          <a:solidFill>
            <a:srgbClr val="CEEBE9"/>
          </a:solidFill>
        </p:spPr>
        <p:txBody>
          <a:bodyPr wrap="square">
            <a:noAutofit/>
          </a:bodyPr>
          <a:lstStyle>
            <a:lvl1pPr marL="0" indent="0" algn="ctr">
              <a:buNone/>
              <a:defRPr sz="1800"/>
            </a:lvl1pPr>
          </a:lstStyle>
          <a:p>
            <a:r>
              <a:rPr lang="nb-NO"/>
              <a:t>Klikk på ikonet for å legge til et bilde</a:t>
            </a:r>
          </a:p>
        </p:txBody>
      </p:sp>
      <p:sp>
        <p:nvSpPr>
          <p:cNvPr id="9" name="Plassholder for bilde 8">
            <a:extLst>
              <a:ext uri="{FF2B5EF4-FFF2-40B4-BE49-F238E27FC236}">
                <a16:creationId xmlns:a16="http://schemas.microsoft.com/office/drawing/2014/main" id="{2D3B4ED6-1F83-491E-A79E-A5BB7EE5A0FE}"/>
              </a:ext>
            </a:extLst>
          </p:cNvPr>
          <p:cNvSpPr>
            <a:spLocks noGrp="1"/>
          </p:cNvSpPr>
          <p:nvPr>
            <p:ph type="pic" sz="quarter" idx="19"/>
          </p:nvPr>
        </p:nvSpPr>
        <p:spPr>
          <a:xfrm>
            <a:off x="576071" y="1585910"/>
            <a:ext cx="3679660" cy="4696867"/>
          </a:xfrm>
          <a:prstGeom prst="rect">
            <a:avLst/>
          </a:prstGeom>
          <a:solidFill>
            <a:srgbClr val="CEEBE9"/>
          </a:solidFill>
        </p:spPr>
        <p:txBody>
          <a:bodyPr wrap="square">
            <a:noAutofit/>
          </a:bodyPr>
          <a:lstStyle>
            <a:lvl1pPr marL="0" indent="0" algn="ctr">
              <a:buNone/>
              <a:defRPr sz="1800"/>
            </a:lvl1pPr>
          </a:lstStyle>
          <a:p>
            <a:r>
              <a:rPr lang="nb-NO"/>
              <a:t>Klikk på ikonet for å legge til et bilde</a:t>
            </a:r>
          </a:p>
        </p:txBody>
      </p:sp>
      <p:sp>
        <p:nvSpPr>
          <p:cNvPr id="2" name="Tittel 1">
            <a:extLst>
              <a:ext uri="{FF2B5EF4-FFF2-40B4-BE49-F238E27FC236}">
                <a16:creationId xmlns:a16="http://schemas.microsoft.com/office/drawing/2014/main" id="{3A981A15-5927-4FCD-812D-FAD670E2A1CF}"/>
              </a:ext>
            </a:extLst>
          </p:cNvPr>
          <p:cNvSpPr>
            <a:spLocks noGrp="1"/>
          </p:cNvSpPr>
          <p:nvPr>
            <p:ph type="title" hasCustomPrompt="1"/>
          </p:nvPr>
        </p:nvSpPr>
        <p:spPr/>
        <p:txBody>
          <a:bodyPr/>
          <a:lstStyle>
            <a:lvl1pPr>
              <a:defRPr/>
            </a:lvl1pPr>
          </a:lstStyle>
          <a:p>
            <a:r>
              <a:rPr lang="nb-NO"/>
              <a:t>Klikk for å skrive tittelen</a:t>
            </a:r>
          </a:p>
        </p:txBody>
      </p:sp>
      <p:sp>
        <p:nvSpPr>
          <p:cNvPr id="4" name="Plassholder for dato 3">
            <a:extLst>
              <a:ext uri="{FF2B5EF4-FFF2-40B4-BE49-F238E27FC236}">
                <a16:creationId xmlns:a16="http://schemas.microsoft.com/office/drawing/2014/main" id="{38AA243A-DFA4-495E-BF94-6686A3AB7006}"/>
              </a:ext>
            </a:extLst>
          </p:cNvPr>
          <p:cNvSpPr>
            <a:spLocks noGrp="1"/>
          </p:cNvSpPr>
          <p:nvPr>
            <p:ph type="dt" sz="half" idx="10"/>
          </p:nvPr>
        </p:nvSpPr>
        <p:spPr/>
        <p:txBody>
          <a:bodyPr/>
          <a:lstStyle/>
          <a:p>
            <a:fld id="{8711618C-0797-4DE8-8F76-26C2A470B1F1}" type="datetimeFigureOut">
              <a:rPr lang="nb-NO" smtClean="0"/>
              <a:t>20.11.2020</a:t>
            </a:fld>
            <a:endParaRPr lang="nb-NO"/>
          </a:p>
        </p:txBody>
      </p:sp>
      <p:sp>
        <p:nvSpPr>
          <p:cNvPr id="5" name="Plassholder for bunntekst 4">
            <a:extLst>
              <a:ext uri="{FF2B5EF4-FFF2-40B4-BE49-F238E27FC236}">
                <a16:creationId xmlns:a16="http://schemas.microsoft.com/office/drawing/2014/main" id="{5BAC5020-0144-4D0A-80EB-A7B9D908CBD3}"/>
              </a:ext>
            </a:extLst>
          </p:cNvPr>
          <p:cNvSpPr>
            <a:spLocks noGrp="1"/>
          </p:cNvSpPr>
          <p:nvPr>
            <p:ph type="ftr" sz="quarter" idx="11"/>
          </p:nvPr>
        </p:nvSpPr>
        <p:spPr/>
        <p:txBody>
          <a:bodyPr/>
          <a:lstStyle>
            <a:lvl1pPr algn="ctr">
              <a:defRPr/>
            </a:lvl1pPr>
          </a:lstStyle>
          <a:p>
            <a:endParaRPr lang="nb-NO"/>
          </a:p>
        </p:txBody>
      </p:sp>
      <p:sp>
        <p:nvSpPr>
          <p:cNvPr id="6" name="Plassholder for lysbildenummer 5">
            <a:extLst>
              <a:ext uri="{FF2B5EF4-FFF2-40B4-BE49-F238E27FC236}">
                <a16:creationId xmlns:a16="http://schemas.microsoft.com/office/drawing/2014/main" id="{1FA3C562-1C72-4956-B56C-5FE5E999275A}"/>
              </a:ext>
            </a:extLst>
          </p:cNvPr>
          <p:cNvSpPr>
            <a:spLocks noGrp="1"/>
          </p:cNvSpPr>
          <p:nvPr>
            <p:ph type="sldNum" sz="quarter" idx="12"/>
          </p:nvPr>
        </p:nvSpPr>
        <p:spPr/>
        <p:txBody>
          <a:bodyPr/>
          <a:lstStyle/>
          <a:p>
            <a:fld id="{93EB756F-746B-4A94-A95A-AE98F4E2B7BB}" type="slidenum">
              <a:rPr lang="nb-NO" smtClean="0"/>
              <a:t>‹#›</a:t>
            </a:fld>
            <a:endParaRPr lang="nb-NO"/>
          </a:p>
        </p:txBody>
      </p:sp>
      <p:sp>
        <p:nvSpPr>
          <p:cNvPr id="8" name="Plassholder for tekst 7">
            <a:extLst>
              <a:ext uri="{FF2B5EF4-FFF2-40B4-BE49-F238E27FC236}">
                <a16:creationId xmlns:a16="http://schemas.microsoft.com/office/drawing/2014/main" id="{F1D662CF-FC8E-4DC0-8F6D-659C3167B91B}"/>
              </a:ext>
            </a:extLst>
          </p:cNvPr>
          <p:cNvSpPr>
            <a:spLocks noGrp="1"/>
          </p:cNvSpPr>
          <p:nvPr>
            <p:ph type="body" sz="quarter" idx="13" hasCustomPrompt="1"/>
          </p:nvPr>
        </p:nvSpPr>
        <p:spPr>
          <a:xfrm>
            <a:off x="576072" y="167777"/>
            <a:ext cx="5519928" cy="153888"/>
          </a:xfrm>
        </p:spPr>
        <p:txBody>
          <a:bodyPr>
            <a:noAutofit/>
          </a:bodyPr>
          <a:lstStyle>
            <a:lvl1pPr marL="0" indent="0">
              <a:buNone/>
              <a:defRPr lang="nb-NO" sz="1000" b="0" i="0" u="none" strike="noStrike" baseline="0" smtClean="0">
                <a:latin typeface="Arial" panose="020B0604020202020204" pitchFamily="34" charset="0"/>
                <a:cs typeface="Arial" panose="020B0604020202020204" pitchFamily="34" charset="0"/>
              </a:defRPr>
            </a:lvl1pPr>
          </a:lstStyle>
          <a:p>
            <a:pPr lvl="0"/>
            <a:r>
              <a:rPr lang="nb-NO"/>
              <a:t>Eventuelt tema</a:t>
            </a:r>
          </a:p>
        </p:txBody>
      </p:sp>
      <p:sp>
        <p:nvSpPr>
          <p:cNvPr id="11" name="Plassholder for tekst 6">
            <a:extLst>
              <a:ext uri="{FF2B5EF4-FFF2-40B4-BE49-F238E27FC236}">
                <a16:creationId xmlns:a16="http://schemas.microsoft.com/office/drawing/2014/main" id="{305CF62A-3CC6-884C-B8FE-71C790EA0F47}"/>
              </a:ext>
            </a:extLst>
          </p:cNvPr>
          <p:cNvSpPr>
            <a:spLocks noGrp="1"/>
          </p:cNvSpPr>
          <p:nvPr>
            <p:ph type="body" sz="quarter" idx="20" hasCustomPrompt="1"/>
          </p:nvPr>
        </p:nvSpPr>
        <p:spPr>
          <a:xfrm>
            <a:off x="576073" y="6362643"/>
            <a:ext cx="11035379" cy="184666"/>
          </a:xfrm>
        </p:spPr>
        <p:txBody>
          <a:bodyPr/>
          <a:lstStyle>
            <a:lvl1pPr marL="0" indent="0" algn="l">
              <a:buNone/>
              <a:defRPr lang="nb-NO" sz="900" smtClean="0">
                <a:solidFill>
                  <a:schemeClr val="bg1">
                    <a:lumMod val="65000"/>
                  </a:schemeClr>
                </a:solidFill>
                <a:effectLst/>
              </a:defRPr>
            </a:lvl1pPr>
          </a:lstStyle>
          <a:p>
            <a:r>
              <a:rPr lang="nb-NO">
                <a:effectLst/>
                <a:latin typeface="Calibri" panose="020F0502020204030204" pitchFamily="34" charset="0"/>
              </a:rPr>
              <a:t>Foto: Navn </a:t>
            </a:r>
            <a:r>
              <a:rPr lang="nb-NO" err="1">
                <a:effectLst/>
                <a:latin typeface="Calibri" panose="020F0502020204030204" pitchFamily="34" charset="0"/>
              </a:rPr>
              <a:t>Navnesen</a:t>
            </a:r>
            <a:endParaRPr lang="nb-NO">
              <a:effectLst/>
              <a:latin typeface="Calibri" panose="020F0502020204030204" pitchFamily="34" charset="0"/>
            </a:endParaRPr>
          </a:p>
        </p:txBody>
      </p:sp>
    </p:spTree>
    <p:extLst>
      <p:ext uri="{BB962C8B-B14F-4D97-AF65-F5344CB8AC3E}">
        <p14:creationId xmlns:p14="http://schemas.microsoft.com/office/powerpoint/2010/main" val="368255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Forklaring-5">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ACD8C3CB-AC9D-4F4F-90E8-001D44567EEE}"/>
              </a:ext>
            </a:extLst>
          </p:cNvPr>
          <p:cNvSpPr txBox="1"/>
          <p:nvPr userDrawn="1"/>
        </p:nvSpPr>
        <p:spPr>
          <a:xfrm>
            <a:off x="1359112" y="2767280"/>
            <a:ext cx="8659959" cy="1323439"/>
          </a:xfrm>
          <a:prstGeom prst="rect">
            <a:avLst/>
          </a:prstGeom>
          <a:noFill/>
        </p:spPr>
        <p:txBody>
          <a:bodyPr wrap="square" rtlCol="0" anchor="ctr">
            <a:spAutoFit/>
          </a:bodyPr>
          <a:lstStyle/>
          <a:p>
            <a:pPr algn="l"/>
            <a:r>
              <a:rPr lang="nb-NO" sz="8000" b="1"/>
              <a:t>Visuelle avbrekk:</a:t>
            </a:r>
          </a:p>
        </p:txBody>
      </p:sp>
    </p:spTree>
    <p:extLst>
      <p:ext uri="{BB962C8B-B14F-4D97-AF65-F5344CB8AC3E}">
        <p14:creationId xmlns:p14="http://schemas.microsoft.com/office/powerpoint/2010/main" val="5882343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itat">
    <p:bg>
      <p:bgPr>
        <a:solidFill>
          <a:srgbClr val="B2DCDA"/>
        </a:solidFill>
        <a:effectLst/>
      </p:bgPr>
    </p:bg>
    <p:spTree>
      <p:nvGrpSpPr>
        <p:cNvPr id="1" name=""/>
        <p:cNvGrpSpPr/>
        <p:nvPr/>
      </p:nvGrpSpPr>
      <p:grpSpPr>
        <a:xfrm>
          <a:off x="0" y="0"/>
          <a:ext cx="0" cy="0"/>
          <a:chOff x="0" y="0"/>
          <a:chExt cx="0" cy="0"/>
        </a:xfrm>
      </p:grpSpPr>
      <p:grpSp>
        <p:nvGrpSpPr>
          <p:cNvPr id="10" name="Gruppe 9">
            <a:extLst>
              <a:ext uri="{FF2B5EF4-FFF2-40B4-BE49-F238E27FC236}">
                <a16:creationId xmlns:a16="http://schemas.microsoft.com/office/drawing/2014/main" id="{1A368958-4348-41BA-9279-4D20E7C25560}"/>
              </a:ext>
            </a:extLst>
          </p:cNvPr>
          <p:cNvGrpSpPr/>
          <p:nvPr userDrawn="1"/>
        </p:nvGrpSpPr>
        <p:grpSpPr>
          <a:xfrm>
            <a:off x="0" y="0"/>
            <a:ext cx="12192000" cy="6858000"/>
            <a:chOff x="0" y="0"/>
            <a:chExt cx="12192000" cy="6858000"/>
          </a:xfrm>
          <a:solidFill>
            <a:schemeClr val="bg1"/>
          </a:solidFill>
        </p:grpSpPr>
        <p:sp>
          <p:nvSpPr>
            <p:cNvPr id="11" name="Rektangel 10">
              <a:extLst>
                <a:ext uri="{FF2B5EF4-FFF2-40B4-BE49-F238E27FC236}">
                  <a16:creationId xmlns:a16="http://schemas.microsoft.com/office/drawing/2014/main" id="{A063EE0C-74A7-430B-92BC-6FD66DE177D9}"/>
                </a:ext>
              </a:extLst>
            </p:cNvPr>
            <p:cNvSpPr/>
            <p:nvPr userDrawn="1"/>
          </p:nvSpPr>
          <p:spPr>
            <a:xfrm>
              <a:off x="0" y="0"/>
              <a:ext cx="252469"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13" name="Rektangel 12">
              <a:extLst>
                <a:ext uri="{FF2B5EF4-FFF2-40B4-BE49-F238E27FC236}">
                  <a16:creationId xmlns:a16="http://schemas.microsoft.com/office/drawing/2014/main" id="{09FFFD22-8871-42A6-9C62-7003765B9160}"/>
                </a:ext>
              </a:extLst>
            </p:cNvPr>
            <p:cNvSpPr/>
            <p:nvPr userDrawn="1"/>
          </p:nvSpPr>
          <p:spPr>
            <a:xfrm>
              <a:off x="11939531" y="0"/>
              <a:ext cx="252469"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14" name="Rektangel 13">
              <a:extLst>
                <a:ext uri="{FF2B5EF4-FFF2-40B4-BE49-F238E27FC236}">
                  <a16:creationId xmlns:a16="http://schemas.microsoft.com/office/drawing/2014/main" id="{5C6C327F-1C12-44B3-BFA8-681675C70985}"/>
                </a:ext>
              </a:extLst>
            </p:cNvPr>
            <p:cNvSpPr/>
            <p:nvPr userDrawn="1"/>
          </p:nvSpPr>
          <p:spPr>
            <a:xfrm>
              <a:off x="0" y="0"/>
              <a:ext cx="12192000" cy="260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15" name="Rektangel 14">
              <a:extLst>
                <a:ext uri="{FF2B5EF4-FFF2-40B4-BE49-F238E27FC236}">
                  <a16:creationId xmlns:a16="http://schemas.microsoft.com/office/drawing/2014/main" id="{DF4A8564-B930-4BC4-805B-26ECF62D4C4E}"/>
                </a:ext>
              </a:extLst>
            </p:cNvPr>
            <p:cNvSpPr/>
            <p:nvPr userDrawn="1"/>
          </p:nvSpPr>
          <p:spPr>
            <a:xfrm>
              <a:off x="0" y="6597397"/>
              <a:ext cx="12192000" cy="260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grpSp>
      <p:sp>
        <p:nvSpPr>
          <p:cNvPr id="2" name="Plassholder for dato 1">
            <a:extLst>
              <a:ext uri="{FF2B5EF4-FFF2-40B4-BE49-F238E27FC236}">
                <a16:creationId xmlns:a16="http://schemas.microsoft.com/office/drawing/2014/main" id="{9C9C78CC-9412-4AA4-B434-B4D221576230}"/>
              </a:ext>
            </a:extLst>
          </p:cNvPr>
          <p:cNvSpPr>
            <a:spLocks noGrp="1"/>
          </p:cNvSpPr>
          <p:nvPr>
            <p:ph type="dt" sz="half" idx="10"/>
          </p:nvPr>
        </p:nvSpPr>
        <p:spPr/>
        <p:txBody>
          <a:bodyPr/>
          <a:lstStyle/>
          <a:p>
            <a:fld id="{8711618C-0797-4DE8-8F76-26C2A470B1F1}" type="datetimeFigureOut">
              <a:rPr lang="nb-NO" smtClean="0"/>
              <a:t>20.11.2020</a:t>
            </a:fld>
            <a:endParaRPr lang="nb-NO"/>
          </a:p>
        </p:txBody>
      </p:sp>
      <p:sp>
        <p:nvSpPr>
          <p:cNvPr id="3" name="Plassholder for bunntekst 2">
            <a:extLst>
              <a:ext uri="{FF2B5EF4-FFF2-40B4-BE49-F238E27FC236}">
                <a16:creationId xmlns:a16="http://schemas.microsoft.com/office/drawing/2014/main" id="{47A5D01F-E9AD-44CE-918D-F0BB37CB68B2}"/>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128904BD-A4B6-438E-B5FA-5603CF568B5B}"/>
              </a:ext>
            </a:extLst>
          </p:cNvPr>
          <p:cNvSpPr>
            <a:spLocks noGrp="1"/>
          </p:cNvSpPr>
          <p:nvPr>
            <p:ph type="sldNum" sz="quarter" idx="12"/>
          </p:nvPr>
        </p:nvSpPr>
        <p:spPr/>
        <p:txBody>
          <a:bodyPr/>
          <a:lstStyle/>
          <a:p>
            <a:fld id="{93EB756F-746B-4A94-A95A-AE98F4E2B7BB}" type="slidenum">
              <a:rPr lang="nb-NO" smtClean="0"/>
              <a:t>‹#›</a:t>
            </a:fld>
            <a:endParaRPr lang="nb-NO"/>
          </a:p>
        </p:txBody>
      </p:sp>
      <p:sp>
        <p:nvSpPr>
          <p:cNvPr id="7" name="Plassholder for tekst 6">
            <a:extLst>
              <a:ext uri="{FF2B5EF4-FFF2-40B4-BE49-F238E27FC236}">
                <a16:creationId xmlns:a16="http://schemas.microsoft.com/office/drawing/2014/main" id="{7A8F9FFB-4CA3-4545-996F-B4146E4A0B83}"/>
              </a:ext>
            </a:extLst>
          </p:cNvPr>
          <p:cNvSpPr>
            <a:spLocks noGrp="1"/>
          </p:cNvSpPr>
          <p:nvPr>
            <p:ph type="body" sz="quarter" idx="13" hasCustomPrompt="1"/>
          </p:nvPr>
        </p:nvSpPr>
        <p:spPr>
          <a:xfrm>
            <a:off x="4086510" y="1450181"/>
            <a:ext cx="7529417" cy="3690650"/>
          </a:xfrm>
        </p:spPr>
        <p:txBody>
          <a:bodyPr anchor="t">
            <a:noAutofit/>
          </a:bodyPr>
          <a:lstStyle>
            <a:lvl1pPr marL="0" indent="0">
              <a:buNone/>
              <a:defRPr sz="5600" b="1"/>
            </a:lvl1pPr>
            <a:lvl2pPr marL="252000" indent="0">
              <a:buNone/>
              <a:defRPr sz="5600"/>
            </a:lvl2pPr>
            <a:lvl3pPr marL="504000" indent="0">
              <a:buNone/>
              <a:defRPr sz="5600"/>
            </a:lvl3pPr>
            <a:lvl4pPr marL="756000" indent="0">
              <a:buNone/>
              <a:defRPr sz="5600"/>
            </a:lvl4pPr>
            <a:lvl5pPr marL="1008000" indent="0">
              <a:buNone/>
              <a:defRPr sz="5600"/>
            </a:lvl5pPr>
          </a:lstStyle>
          <a:p>
            <a:pPr lvl="0"/>
            <a:r>
              <a:rPr lang="nb-NO"/>
              <a:t>Klikk for å skrive inn et sitat </a:t>
            </a:r>
          </a:p>
        </p:txBody>
      </p:sp>
      <p:sp>
        <p:nvSpPr>
          <p:cNvPr id="9" name="Plassholder for tekst 8">
            <a:extLst>
              <a:ext uri="{FF2B5EF4-FFF2-40B4-BE49-F238E27FC236}">
                <a16:creationId xmlns:a16="http://schemas.microsoft.com/office/drawing/2014/main" id="{F1A57745-6542-473E-8111-51A33DFD7C1E}"/>
              </a:ext>
            </a:extLst>
          </p:cNvPr>
          <p:cNvSpPr>
            <a:spLocks noGrp="1"/>
          </p:cNvSpPr>
          <p:nvPr>
            <p:ph type="body" sz="quarter" idx="14" hasCustomPrompt="1"/>
          </p:nvPr>
        </p:nvSpPr>
        <p:spPr>
          <a:xfrm>
            <a:off x="4086509" y="5582813"/>
            <a:ext cx="7529417" cy="338554"/>
          </a:xfrm>
        </p:spPr>
        <p:txBody>
          <a:bodyPr>
            <a:noAutofit/>
          </a:bodyPr>
          <a:lstStyle>
            <a:lvl1pPr marL="0" indent="0">
              <a:buNone/>
              <a:defRPr/>
            </a:lvl1pPr>
          </a:lstStyle>
          <a:p>
            <a:pPr lvl="0"/>
            <a:r>
              <a:rPr lang="nb-NO"/>
              <a:t>Navn </a:t>
            </a:r>
            <a:r>
              <a:rPr lang="nb-NO" err="1"/>
              <a:t>Navnesen</a:t>
            </a:r>
            <a:endParaRPr lang="nb-NO"/>
          </a:p>
        </p:txBody>
      </p:sp>
      <p:pic>
        <p:nvPicPr>
          <p:cNvPr id="12" name="Grafikk 11">
            <a:extLst>
              <a:ext uri="{FF2B5EF4-FFF2-40B4-BE49-F238E27FC236}">
                <a16:creationId xmlns:a16="http://schemas.microsoft.com/office/drawing/2014/main" id="{C45D0493-E988-4A04-965A-39998121E3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32167" y="1584198"/>
            <a:ext cx="1642455" cy="1296000"/>
          </a:xfrm>
          <a:prstGeom prst="rect">
            <a:avLst/>
          </a:prstGeom>
        </p:spPr>
      </p:pic>
      <p:grpSp>
        <p:nvGrpSpPr>
          <p:cNvPr id="40" name="Gruppe 39">
            <a:extLst>
              <a:ext uri="{FF2B5EF4-FFF2-40B4-BE49-F238E27FC236}">
                <a16:creationId xmlns:a16="http://schemas.microsoft.com/office/drawing/2014/main" id="{80B75098-83E4-DF4B-984F-0B81E4697CED}"/>
              </a:ext>
            </a:extLst>
          </p:cNvPr>
          <p:cNvGrpSpPr/>
          <p:nvPr userDrawn="1"/>
        </p:nvGrpSpPr>
        <p:grpSpPr>
          <a:xfrm>
            <a:off x="12462257" y="0"/>
            <a:ext cx="2008123" cy="6858000"/>
            <a:chOff x="12462257" y="0"/>
            <a:chExt cx="2008123" cy="6858000"/>
          </a:xfrm>
        </p:grpSpPr>
        <p:grpSp>
          <p:nvGrpSpPr>
            <p:cNvPr id="41" name="Gruppe 40">
              <a:extLst>
                <a:ext uri="{FF2B5EF4-FFF2-40B4-BE49-F238E27FC236}">
                  <a16:creationId xmlns:a16="http://schemas.microsoft.com/office/drawing/2014/main" id="{3E458BDD-C597-6A47-914C-ABC312BEAAD1}"/>
                </a:ext>
              </a:extLst>
            </p:cNvPr>
            <p:cNvGrpSpPr/>
            <p:nvPr userDrawn="1"/>
          </p:nvGrpSpPr>
          <p:grpSpPr>
            <a:xfrm>
              <a:off x="12462257" y="0"/>
              <a:ext cx="2008123" cy="6858000"/>
              <a:chOff x="12335257" y="0"/>
              <a:chExt cx="1539493" cy="6858000"/>
            </a:xfrm>
          </p:grpSpPr>
          <p:sp>
            <p:nvSpPr>
              <p:cNvPr id="43" name="Rektangel 42">
                <a:extLst>
                  <a:ext uri="{FF2B5EF4-FFF2-40B4-BE49-F238E27FC236}">
                    <a16:creationId xmlns:a16="http://schemas.microsoft.com/office/drawing/2014/main" id="{9153F888-A0AE-974D-9F24-3F9E4376BCBD}"/>
                  </a:ext>
                </a:extLst>
              </p:cNvPr>
              <p:cNvSpPr/>
              <p:nvPr userDrawn="1"/>
            </p:nvSpPr>
            <p:spPr>
              <a:xfrm>
                <a:off x="12335257" y="0"/>
                <a:ext cx="153949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44" name="Gruppe 43">
                <a:extLst>
                  <a:ext uri="{FF2B5EF4-FFF2-40B4-BE49-F238E27FC236}">
                    <a16:creationId xmlns:a16="http://schemas.microsoft.com/office/drawing/2014/main" id="{A8DE9AFC-3F4B-AF4D-8579-B161A834DB36}"/>
                  </a:ext>
                </a:extLst>
              </p:cNvPr>
              <p:cNvGrpSpPr/>
              <p:nvPr userDrawn="1"/>
            </p:nvGrpSpPr>
            <p:grpSpPr>
              <a:xfrm>
                <a:off x="12534146" y="751172"/>
                <a:ext cx="1130774" cy="5779280"/>
                <a:chOff x="12534137" y="-733178"/>
                <a:chExt cx="349207" cy="7129081"/>
              </a:xfrm>
            </p:grpSpPr>
            <p:sp>
              <p:nvSpPr>
                <p:cNvPr id="45" name="Rektangel 44">
                  <a:extLst>
                    <a:ext uri="{FF2B5EF4-FFF2-40B4-BE49-F238E27FC236}">
                      <a16:creationId xmlns:a16="http://schemas.microsoft.com/office/drawing/2014/main" id="{FD407C26-42ED-A945-8629-B1B78962DCD4}"/>
                    </a:ext>
                  </a:extLst>
                </p:cNvPr>
                <p:cNvSpPr/>
                <p:nvPr userDrawn="1"/>
              </p:nvSpPr>
              <p:spPr>
                <a:xfrm flipV="1">
                  <a:off x="12534141" y="-733178"/>
                  <a:ext cx="349201" cy="348953"/>
                </a:xfrm>
                <a:prstGeom prst="rect">
                  <a:avLst/>
                </a:prstGeom>
                <a:solidFill>
                  <a:srgbClr val="B2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6" name="Rektangel 45">
                  <a:extLst>
                    <a:ext uri="{FF2B5EF4-FFF2-40B4-BE49-F238E27FC236}">
                      <a16:creationId xmlns:a16="http://schemas.microsoft.com/office/drawing/2014/main" id="{83490894-3AF1-7541-A479-FEFC8BCA61FD}"/>
                    </a:ext>
                  </a:extLst>
                </p:cNvPr>
                <p:cNvSpPr/>
                <p:nvPr userDrawn="1"/>
              </p:nvSpPr>
              <p:spPr>
                <a:xfrm flipV="1">
                  <a:off x="12534141" y="-251759"/>
                  <a:ext cx="349202" cy="348953"/>
                </a:xfrm>
                <a:prstGeom prst="rect">
                  <a:avLst/>
                </a:prstGeom>
                <a:solidFill>
                  <a:srgbClr val="E6E3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7" name="Rektangel 46">
                  <a:extLst>
                    <a:ext uri="{FF2B5EF4-FFF2-40B4-BE49-F238E27FC236}">
                      <a16:creationId xmlns:a16="http://schemas.microsoft.com/office/drawing/2014/main" id="{9CCBC657-74E8-F847-920B-DC56F2625F32}"/>
                    </a:ext>
                  </a:extLst>
                </p:cNvPr>
                <p:cNvSpPr/>
                <p:nvPr userDrawn="1"/>
              </p:nvSpPr>
              <p:spPr>
                <a:xfrm flipV="1">
                  <a:off x="12534140" y="229660"/>
                  <a:ext cx="349203" cy="348953"/>
                </a:xfrm>
                <a:prstGeom prst="rect">
                  <a:avLst/>
                </a:prstGeom>
                <a:solidFill>
                  <a:srgbClr val="BED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8" name="Rektangel 47">
                  <a:extLst>
                    <a:ext uri="{FF2B5EF4-FFF2-40B4-BE49-F238E27FC236}">
                      <a16:creationId xmlns:a16="http://schemas.microsoft.com/office/drawing/2014/main" id="{694B6823-3B8D-584C-A05D-33223C8C35D5}"/>
                    </a:ext>
                  </a:extLst>
                </p:cNvPr>
                <p:cNvSpPr/>
                <p:nvPr userDrawn="1"/>
              </p:nvSpPr>
              <p:spPr>
                <a:xfrm flipV="1">
                  <a:off x="12534140" y="711079"/>
                  <a:ext cx="349204" cy="348953"/>
                </a:xfrm>
                <a:prstGeom prst="rect">
                  <a:avLst/>
                </a:prstGeom>
                <a:solidFill>
                  <a:srgbClr val="E8D1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9" name="Rektangel 48">
                  <a:extLst>
                    <a:ext uri="{FF2B5EF4-FFF2-40B4-BE49-F238E27FC236}">
                      <a16:creationId xmlns:a16="http://schemas.microsoft.com/office/drawing/2014/main" id="{0638DFB6-3F6D-644E-B516-696CF17B5055}"/>
                    </a:ext>
                  </a:extLst>
                </p:cNvPr>
                <p:cNvSpPr/>
                <p:nvPr userDrawn="1"/>
              </p:nvSpPr>
              <p:spPr>
                <a:xfrm flipV="1">
                  <a:off x="12534137" y="1192499"/>
                  <a:ext cx="349205" cy="348953"/>
                </a:xfrm>
                <a:prstGeom prst="rect">
                  <a:avLst/>
                </a:prstGeom>
                <a:solidFill>
                  <a:srgbClr val="D4D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0" name="Rektangel 49">
                  <a:extLst>
                    <a:ext uri="{FF2B5EF4-FFF2-40B4-BE49-F238E27FC236}">
                      <a16:creationId xmlns:a16="http://schemas.microsoft.com/office/drawing/2014/main" id="{E5A89EC1-5A62-3644-84CB-536132C841E2}"/>
                    </a:ext>
                  </a:extLst>
                </p:cNvPr>
                <p:cNvSpPr/>
                <p:nvPr userDrawn="1"/>
              </p:nvSpPr>
              <p:spPr>
                <a:xfrm flipV="1">
                  <a:off x="12534137" y="1673917"/>
                  <a:ext cx="349206" cy="348953"/>
                </a:xfrm>
                <a:prstGeom prst="rect">
                  <a:avLst/>
                </a:prstGeom>
                <a:solidFill>
                  <a:srgbClr val="F6B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1" name="Rektangel 50">
                  <a:extLst>
                    <a:ext uri="{FF2B5EF4-FFF2-40B4-BE49-F238E27FC236}">
                      <a16:creationId xmlns:a16="http://schemas.microsoft.com/office/drawing/2014/main" id="{44232585-7D10-1E48-918E-B6045EAE171D}"/>
                    </a:ext>
                  </a:extLst>
                </p:cNvPr>
                <p:cNvSpPr/>
                <p:nvPr userDrawn="1"/>
              </p:nvSpPr>
              <p:spPr>
                <a:xfrm flipV="1">
                  <a:off x="12534137" y="2155336"/>
                  <a:ext cx="349206" cy="348953"/>
                </a:xfrm>
                <a:prstGeom prst="rect">
                  <a:avLst/>
                </a:prstGeom>
                <a:solidFill>
                  <a:srgbClr val="D2B9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2" name="Rektangel 51">
                  <a:extLst>
                    <a:ext uri="{FF2B5EF4-FFF2-40B4-BE49-F238E27FC236}">
                      <a16:creationId xmlns:a16="http://schemas.microsoft.com/office/drawing/2014/main" id="{EC8D23F0-C11F-1A44-8AE5-46DB8B47B9B9}"/>
                    </a:ext>
                  </a:extLst>
                </p:cNvPr>
                <p:cNvSpPr/>
                <p:nvPr userDrawn="1"/>
              </p:nvSpPr>
              <p:spPr>
                <a:xfrm flipV="1">
                  <a:off x="12534137" y="2636755"/>
                  <a:ext cx="349206" cy="348953"/>
                </a:xfrm>
                <a:prstGeom prst="rect">
                  <a:avLst/>
                </a:prstGeom>
                <a:solidFill>
                  <a:srgbClr val="EBE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3" name="Rektangel 52">
                  <a:extLst>
                    <a:ext uri="{FF2B5EF4-FFF2-40B4-BE49-F238E27FC236}">
                      <a16:creationId xmlns:a16="http://schemas.microsoft.com/office/drawing/2014/main" id="{FD1CDDAF-6DE2-CD4E-B938-660BA1D30D41}"/>
                    </a:ext>
                  </a:extLst>
                </p:cNvPr>
                <p:cNvSpPr/>
                <p:nvPr userDrawn="1"/>
              </p:nvSpPr>
              <p:spPr>
                <a:xfrm flipV="1">
                  <a:off x="12534137" y="3118174"/>
                  <a:ext cx="349206" cy="348953"/>
                </a:xfrm>
                <a:prstGeom prst="rect">
                  <a:avLst/>
                </a:prstGeom>
                <a:solidFill>
                  <a:srgbClr val="F0E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4" name="Rektangel 53">
                  <a:extLst>
                    <a:ext uri="{FF2B5EF4-FFF2-40B4-BE49-F238E27FC236}">
                      <a16:creationId xmlns:a16="http://schemas.microsoft.com/office/drawing/2014/main" id="{FF6215E1-834F-6543-AA45-956449389409}"/>
                    </a:ext>
                  </a:extLst>
                </p:cNvPr>
                <p:cNvSpPr/>
                <p:nvPr userDrawn="1"/>
              </p:nvSpPr>
              <p:spPr>
                <a:xfrm flipV="1">
                  <a:off x="12534137" y="3599594"/>
                  <a:ext cx="349206" cy="348953"/>
                </a:xfrm>
                <a:prstGeom prst="rect">
                  <a:avLst/>
                </a:prstGeom>
                <a:solidFill>
                  <a:srgbClr val="AEDC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5" name="Rektangel 54">
                  <a:extLst>
                    <a:ext uri="{FF2B5EF4-FFF2-40B4-BE49-F238E27FC236}">
                      <a16:creationId xmlns:a16="http://schemas.microsoft.com/office/drawing/2014/main" id="{61502492-F906-624B-862A-9F7D923F0C47}"/>
                    </a:ext>
                  </a:extLst>
                </p:cNvPr>
                <p:cNvSpPr/>
                <p:nvPr userDrawn="1"/>
              </p:nvSpPr>
              <p:spPr>
                <a:xfrm flipV="1">
                  <a:off x="12534137" y="4081012"/>
                  <a:ext cx="349206" cy="348953"/>
                </a:xfrm>
                <a:prstGeom prst="rect">
                  <a:avLst/>
                </a:prstGeom>
                <a:solidFill>
                  <a:srgbClr val="BBC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6" name="Rektangel 55">
                  <a:extLst>
                    <a:ext uri="{FF2B5EF4-FFF2-40B4-BE49-F238E27FC236}">
                      <a16:creationId xmlns:a16="http://schemas.microsoft.com/office/drawing/2014/main" id="{4F2D5907-01D5-C14E-A5D1-EC71495C0D52}"/>
                    </a:ext>
                  </a:extLst>
                </p:cNvPr>
                <p:cNvSpPr/>
                <p:nvPr userDrawn="1"/>
              </p:nvSpPr>
              <p:spPr>
                <a:xfrm flipV="1">
                  <a:off x="12534137" y="4562431"/>
                  <a:ext cx="349206" cy="348953"/>
                </a:xfrm>
                <a:prstGeom prst="rect">
                  <a:avLst/>
                </a:prstGeom>
                <a:solidFill>
                  <a:srgbClr val="C0D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7" name="Rektangel 56">
                  <a:extLst>
                    <a:ext uri="{FF2B5EF4-FFF2-40B4-BE49-F238E27FC236}">
                      <a16:creationId xmlns:a16="http://schemas.microsoft.com/office/drawing/2014/main" id="{677DE4A7-A8A9-DE44-B5B4-8311600E4AC1}"/>
                    </a:ext>
                  </a:extLst>
                </p:cNvPr>
                <p:cNvSpPr/>
                <p:nvPr userDrawn="1"/>
              </p:nvSpPr>
              <p:spPr>
                <a:xfrm flipV="1">
                  <a:off x="12534137" y="5043850"/>
                  <a:ext cx="349206" cy="348953"/>
                </a:xfrm>
                <a:prstGeom prst="rect">
                  <a:avLst/>
                </a:prstGeom>
                <a:solidFill>
                  <a:srgbClr val="B9CD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8" name="Rektangel 57">
                  <a:extLst>
                    <a:ext uri="{FF2B5EF4-FFF2-40B4-BE49-F238E27FC236}">
                      <a16:creationId xmlns:a16="http://schemas.microsoft.com/office/drawing/2014/main" id="{BDE6CC47-6498-954D-B076-0501A23865E8}"/>
                    </a:ext>
                  </a:extLst>
                </p:cNvPr>
                <p:cNvSpPr/>
                <p:nvPr userDrawn="1"/>
              </p:nvSpPr>
              <p:spPr>
                <a:xfrm flipV="1">
                  <a:off x="12534137" y="5525265"/>
                  <a:ext cx="349206" cy="348953"/>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9" name="Rektangel 58">
                  <a:extLst>
                    <a:ext uri="{FF2B5EF4-FFF2-40B4-BE49-F238E27FC236}">
                      <a16:creationId xmlns:a16="http://schemas.microsoft.com/office/drawing/2014/main" id="{86D8043D-2B1A-4248-A940-BDFD4C6F13CD}"/>
                    </a:ext>
                  </a:extLst>
                </p:cNvPr>
                <p:cNvSpPr/>
                <p:nvPr userDrawn="1"/>
              </p:nvSpPr>
              <p:spPr>
                <a:xfrm flipV="1">
                  <a:off x="12534137" y="6046950"/>
                  <a:ext cx="349206" cy="3489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sp>
          <p:nvSpPr>
            <p:cNvPr id="42" name="TekstSylinder 41">
              <a:extLst>
                <a:ext uri="{FF2B5EF4-FFF2-40B4-BE49-F238E27FC236}">
                  <a16:creationId xmlns:a16="http://schemas.microsoft.com/office/drawing/2014/main" id="{71806B60-C714-9046-AFF7-42F7338DD34D}"/>
                </a:ext>
              </a:extLst>
            </p:cNvPr>
            <p:cNvSpPr txBox="1"/>
            <p:nvPr userDrawn="1"/>
          </p:nvSpPr>
          <p:spPr>
            <a:xfrm>
              <a:off x="12721683" y="201800"/>
              <a:ext cx="1474985" cy="400110"/>
            </a:xfrm>
            <a:prstGeom prst="rect">
              <a:avLst/>
            </a:prstGeom>
            <a:noFill/>
          </p:spPr>
          <p:txBody>
            <a:bodyPr wrap="square" lIns="0" rtlCol="0">
              <a:spAutoFit/>
            </a:bodyPr>
            <a:lstStyle/>
            <a:p>
              <a:r>
                <a:rPr lang="nb-NO" sz="1000"/>
                <a:t>Bruk pipette for å hente bakgrunnsfarge:</a:t>
              </a:r>
            </a:p>
          </p:txBody>
        </p:sp>
      </p:grpSp>
    </p:spTree>
    <p:extLst>
      <p:ext uri="{BB962C8B-B14F-4D97-AF65-F5344CB8AC3E}">
        <p14:creationId xmlns:p14="http://schemas.microsoft.com/office/powerpoint/2010/main" val="6234779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all">
    <p:bg>
      <p:bgPr>
        <a:solidFill>
          <a:srgbClr val="BEDBCA"/>
        </a:solidFill>
        <a:effectLst/>
      </p:bgPr>
    </p:bg>
    <p:spTree>
      <p:nvGrpSpPr>
        <p:cNvPr id="1" name=""/>
        <p:cNvGrpSpPr/>
        <p:nvPr/>
      </p:nvGrpSpPr>
      <p:grpSpPr>
        <a:xfrm>
          <a:off x="0" y="0"/>
          <a:ext cx="0" cy="0"/>
          <a:chOff x="0" y="0"/>
          <a:chExt cx="0" cy="0"/>
        </a:xfrm>
      </p:grpSpPr>
      <p:grpSp>
        <p:nvGrpSpPr>
          <p:cNvPr id="7" name="Gruppe 6">
            <a:extLst>
              <a:ext uri="{FF2B5EF4-FFF2-40B4-BE49-F238E27FC236}">
                <a16:creationId xmlns:a16="http://schemas.microsoft.com/office/drawing/2014/main" id="{E07BE5CB-8671-41BC-AEDF-E20E52C75819}"/>
              </a:ext>
            </a:extLst>
          </p:cNvPr>
          <p:cNvGrpSpPr/>
          <p:nvPr userDrawn="1"/>
        </p:nvGrpSpPr>
        <p:grpSpPr>
          <a:xfrm>
            <a:off x="0" y="0"/>
            <a:ext cx="12192000" cy="6858000"/>
            <a:chOff x="0" y="0"/>
            <a:chExt cx="12192000" cy="6858000"/>
          </a:xfrm>
          <a:solidFill>
            <a:schemeClr val="bg1"/>
          </a:solidFill>
        </p:grpSpPr>
        <p:sp>
          <p:nvSpPr>
            <p:cNvPr id="8" name="Rektangel 7">
              <a:extLst>
                <a:ext uri="{FF2B5EF4-FFF2-40B4-BE49-F238E27FC236}">
                  <a16:creationId xmlns:a16="http://schemas.microsoft.com/office/drawing/2014/main" id="{298DCD8B-CEED-46A3-B903-EF45AEB572A0}"/>
                </a:ext>
              </a:extLst>
            </p:cNvPr>
            <p:cNvSpPr/>
            <p:nvPr userDrawn="1"/>
          </p:nvSpPr>
          <p:spPr>
            <a:xfrm>
              <a:off x="0" y="0"/>
              <a:ext cx="252469"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9" name="Rektangel 8">
              <a:extLst>
                <a:ext uri="{FF2B5EF4-FFF2-40B4-BE49-F238E27FC236}">
                  <a16:creationId xmlns:a16="http://schemas.microsoft.com/office/drawing/2014/main" id="{05E513F0-86F9-4EE5-AA49-4EF8FD45C3C5}"/>
                </a:ext>
              </a:extLst>
            </p:cNvPr>
            <p:cNvSpPr/>
            <p:nvPr userDrawn="1"/>
          </p:nvSpPr>
          <p:spPr>
            <a:xfrm>
              <a:off x="11939531" y="0"/>
              <a:ext cx="252469"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11" name="Rektangel 10">
              <a:extLst>
                <a:ext uri="{FF2B5EF4-FFF2-40B4-BE49-F238E27FC236}">
                  <a16:creationId xmlns:a16="http://schemas.microsoft.com/office/drawing/2014/main" id="{F8317F86-F1BF-40FF-9E45-2C8764D0A6F8}"/>
                </a:ext>
              </a:extLst>
            </p:cNvPr>
            <p:cNvSpPr/>
            <p:nvPr userDrawn="1"/>
          </p:nvSpPr>
          <p:spPr>
            <a:xfrm>
              <a:off x="0" y="0"/>
              <a:ext cx="12192000" cy="260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12" name="Rektangel 11">
              <a:extLst>
                <a:ext uri="{FF2B5EF4-FFF2-40B4-BE49-F238E27FC236}">
                  <a16:creationId xmlns:a16="http://schemas.microsoft.com/office/drawing/2014/main" id="{BB7B09E7-A6EE-472A-A695-0FEF55573684}"/>
                </a:ext>
              </a:extLst>
            </p:cNvPr>
            <p:cNvSpPr/>
            <p:nvPr userDrawn="1"/>
          </p:nvSpPr>
          <p:spPr>
            <a:xfrm>
              <a:off x="0" y="6597397"/>
              <a:ext cx="12192000" cy="260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grpSp>
      <p:sp>
        <p:nvSpPr>
          <p:cNvPr id="2" name="Plassholder for dato 1">
            <a:extLst>
              <a:ext uri="{FF2B5EF4-FFF2-40B4-BE49-F238E27FC236}">
                <a16:creationId xmlns:a16="http://schemas.microsoft.com/office/drawing/2014/main" id="{9C9C78CC-9412-4AA4-B434-B4D221576230}"/>
              </a:ext>
            </a:extLst>
          </p:cNvPr>
          <p:cNvSpPr>
            <a:spLocks noGrp="1"/>
          </p:cNvSpPr>
          <p:nvPr>
            <p:ph type="dt" sz="half" idx="10"/>
          </p:nvPr>
        </p:nvSpPr>
        <p:spPr/>
        <p:txBody>
          <a:bodyPr/>
          <a:lstStyle/>
          <a:p>
            <a:fld id="{8711618C-0797-4DE8-8F76-26C2A470B1F1}" type="datetimeFigureOut">
              <a:rPr lang="nb-NO" smtClean="0"/>
              <a:t>20.11.2020</a:t>
            </a:fld>
            <a:endParaRPr lang="nb-NO"/>
          </a:p>
        </p:txBody>
      </p:sp>
      <p:sp>
        <p:nvSpPr>
          <p:cNvPr id="3" name="Plassholder for bunntekst 2">
            <a:extLst>
              <a:ext uri="{FF2B5EF4-FFF2-40B4-BE49-F238E27FC236}">
                <a16:creationId xmlns:a16="http://schemas.microsoft.com/office/drawing/2014/main" id="{47A5D01F-E9AD-44CE-918D-F0BB37CB68B2}"/>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128904BD-A4B6-438E-B5FA-5603CF568B5B}"/>
              </a:ext>
            </a:extLst>
          </p:cNvPr>
          <p:cNvSpPr>
            <a:spLocks noGrp="1"/>
          </p:cNvSpPr>
          <p:nvPr>
            <p:ph type="sldNum" sz="quarter" idx="12"/>
          </p:nvPr>
        </p:nvSpPr>
        <p:spPr/>
        <p:txBody>
          <a:bodyPr/>
          <a:lstStyle/>
          <a:p>
            <a:fld id="{93EB756F-746B-4A94-A95A-AE98F4E2B7BB}" type="slidenum">
              <a:rPr lang="nb-NO" smtClean="0"/>
              <a:t>‹#›</a:t>
            </a:fld>
            <a:endParaRPr lang="nb-NO"/>
          </a:p>
        </p:txBody>
      </p:sp>
      <p:sp>
        <p:nvSpPr>
          <p:cNvPr id="10" name="Plassholder for tekst 3">
            <a:extLst>
              <a:ext uri="{FF2B5EF4-FFF2-40B4-BE49-F238E27FC236}">
                <a16:creationId xmlns:a16="http://schemas.microsoft.com/office/drawing/2014/main" id="{E617F1CD-C574-4F10-9431-94736EF200A3}"/>
              </a:ext>
            </a:extLst>
          </p:cNvPr>
          <p:cNvSpPr>
            <a:spLocks noGrp="1" noChangeAspect="1"/>
          </p:cNvSpPr>
          <p:nvPr>
            <p:ph type="body" sz="quarter" idx="17" hasCustomPrompt="1"/>
          </p:nvPr>
        </p:nvSpPr>
        <p:spPr>
          <a:xfrm>
            <a:off x="2934805" y="267805"/>
            <a:ext cx="6322390" cy="6322390"/>
          </a:xfrm>
          <a:prstGeom prst="ellipse">
            <a:avLst/>
          </a:prstGeom>
          <a:solidFill>
            <a:schemeClr val="bg1"/>
          </a:solidFill>
        </p:spPr>
        <p:txBody>
          <a:bodyPr anchor="ctr"/>
          <a:lstStyle>
            <a:lvl1pPr marL="0" indent="0" algn="ctr">
              <a:buNone/>
              <a:defRPr sz="27500" b="1"/>
            </a:lvl1pPr>
          </a:lstStyle>
          <a:p>
            <a:pPr lvl="0"/>
            <a:r>
              <a:rPr lang="nb-NO" err="1"/>
              <a:t>X</a:t>
            </a:r>
            <a:endParaRPr lang="nb-NO"/>
          </a:p>
        </p:txBody>
      </p:sp>
      <p:grpSp>
        <p:nvGrpSpPr>
          <p:cNvPr id="37" name="Gruppe 36">
            <a:extLst>
              <a:ext uri="{FF2B5EF4-FFF2-40B4-BE49-F238E27FC236}">
                <a16:creationId xmlns:a16="http://schemas.microsoft.com/office/drawing/2014/main" id="{50101ADB-6C37-9A4F-B660-4DC5DB09CFDF}"/>
              </a:ext>
            </a:extLst>
          </p:cNvPr>
          <p:cNvGrpSpPr/>
          <p:nvPr userDrawn="1"/>
        </p:nvGrpSpPr>
        <p:grpSpPr>
          <a:xfrm>
            <a:off x="12462257" y="0"/>
            <a:ext cx="2008123" cy="6858000"/>
            <a:chOff x="12462257" y="0"/>
            <a:chExt cx="2008123" cy="6858000"/>
          </a:xfrm>
        </p:grpSpPr>
        <p:grpSp>
          <p:nvGrpSpPr>
            <p:cNvPr id="40" name="Gruppe 39">
              <a:extLst>
                <a:ext uri="{FF2B5EF4-FFF2-40B4-BE49-F238E27FC236}">
                  <a16:creationId xmlns:a16="http://schemas.microsoft.com/office/drawing/2014/main" id="{9339E90E-FA8F-AF44-9CAD-C214A22C2014}"/>
                </a:ext>
              </a:extLst>
            </p:cNvPr>
            <p:cNvGrpSpPr/>
            <p:nvPr userDrawn="1"/>
          </p:nvGrpSpPr>
          <p:grpSpPr>
            <a:xfrm>
              <a:off x="12462257" y="0"/>
              <a:ext cx="2008123" cy="6858000"/>
              <a:chOff x="12335257" y="0"/>
              <a:chExt cx="1539493" cy="6858000"/>
            </a:xfrm>
          </p:grpSpPr>
          <p:sp>
            <p:nvSpPr>
              <p:cNvPr id="46" name="Rektangel 45">
                <a:extLst>
                  <a:ext uri="{FF2B5EF4-FFF2-40B4-BE49-F238E27FC236}">
                    <a16:creationId xmlns:a16="http://schemas.microsoft.com/office/drawing/2014/main" id="{9E65BF32-F27C-1843-9B7D-3B0E274698CF}"/>
                  </a:ext>
                </a:extLst>
              </p:cNvPr>
              <p:cNvSpPr/>
              <p:nvPr userDrawn="1"/>
            </p:nvSpPr>
            <p:spPr>
              <a:xfrm>
                <a:off x="12335257" y="0"/>
                <a:ext cx="153949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49" name="Gruppe 48">
                <a:extLst>
                  <a:ext uri="{FF2B5EF4-FFF2-40B4-BE49-F238E27FC236}">
                    <a16:creationId xmlns:a16="http://schemas.microsoft.com/office/drawing/2014/main" id="{4AA15D6A-1978-2246-9B27-CCBC06E06C56}"/>
                  </a:ext>
                </a:extLst>
              </p:cNvPr>
              <p:cNvGrpSpPr/>
              <p:nvPr userDrawn="1"/>
            </p:nvGrpSpPr>
            <p:grpSpPr>
              <a:xfrm>
                <a:off x="12534146" y="751172"/>
                <a:ext cx="1130774" cy="5779280"/>
                <a:chOff x="12534137" y="-733178"/>
                <a:chExt cx="349207" cy="7129081"/>
              </a:xfrm>
            </p:grpSpPr>
            <p:sp>
              <p:nvSpPr>
                <p:cNvPr id="52" name="Rektangel 51">
                  <a:extLst>
                    <a:ext uri="{FF2B5EF4-FFF2-40B4-BE49-F238E27FC236}">
                      <a16:creationId xmlns:a16="http://schemas.microsoft.com/office/drawing/2014/main" id="{E4FD3B91-DFE4-B243-8ED1-6F9AEAF39093}"/>
                    </a:ext>
                  </a:extLst>
                </p:cNvPr>
                <p:cNvSpPr/>
                <p:nvPr userDrawn="1"/>
              </p:nvSpPr>
              <p:spPr>
                <a:xfrm flipV="1">
                  <a:off x="12534141" y="-733178"/>
                  <a:ext cx="349201" cy="348953"/>
                </a:xfrm>
                <a:prstGeom prst="rect">
                  <a:avLst/>
                </a:prstGeom>
                <a:solidFill>
                  <a:srgbClr val="B2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5" name="Rektangel 54">
                  <a:extLst>
                    <a:ext uri="{FF2B5EF4-FFF2-40B4-BE49-F238E27FC236}">
                      <a16:creationId xmlns:a16="http://schemas.microsoft.com/office/drawing/2014/main" id="{1234D17E-E0E0-1049-89C7-B63F499F7CDA}"/>
                    </a:ext>
                  </a:extLst>
                </p:cNvPr>
                <p:cNvSpPr/>
                <p:nvPr userDrawn="1"/>
              </p:nvSpPr>
              <p:spPr>
                <a:xfrm flipV="1">
                  <a:off x="12534141" y="-251759"/>
                  <a:ext cx="349202" cy="348953"/>
                </a:xfrm>
                <a:prstGeom prst="rect">
                  <a:avLst/>
                </a:prstGeom>
                <a:solidFill>
                  <a:srgbClr val="E6E3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8" name="Rektangel 57">
                  <a:extLst>
                    <a:ext uri="{FF2B5EF4-FFF2-40B4-BE49-F238E27FC236}">
                      <a16:creationId xmlns:a16="http://schemas.microsoft.com/office/drawing/2014/main" id="{4ADF87F5-F586-A947-ACBB-9696BCAFA806}"/>
                    </a:ext>
                  </a:extLst>
                </p:cNvPr>
                <p:cNvSpPr/>
                <p:nvPr userDrawn="1"/>
              </p:nvSpPr>
              <p:spPr>
                <a:xfrm flipV="1">
                  <a:off x="12534140" y="229660"/>
                  <a:ext cx="349203" cy="348953"/>
                </a:xfrm>
                <a:prstGeom prst="rect">
                  <a:avLst/>
                </a:prstGeom>
                <a:solidFill>
                  <a:srgbClr val="BED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1" name="Rektangel 60">
                  <a:extLst>
                    <a:ext uri="{FF2B5EF4-FFF2-40B4-BE49-F238E27FC236}">
                      <a16:creationId xmlns:a16="http://schemas.microsoft.com/office/drawing/2014/main" id="{9EFCD33B-842E-1946-930D-42095E0DDA85}"/>
                    </a:ext>
                  </a:extLst>
                </p:cNvPr>
                <p:cNvSpPr/>
                <p:nvPr userDrawn="1"/>
              </p:nvSpPr>
              <p:spPr>
                <a:xfrm flipV="1">
                  <a:off x="12534140" y="711079"/>
                  <a:ext cx="349204" cy="348953"/>
                </a:xfrm>
                <a:prstGeom prst="rect">
                  <a:avLst/>
                </a:prstGeom>
                <a:solidFill>
                  <a:srgbClr val="E8D1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4" name="Rektangel 63">
                  <a:extLst>
                    <a:ext uri="{FF2B5EF4-FFF2-40B4-BE49-F238E27FC236}">
                      <a16:creationId xmlns:a16="http://schemas.microsoft.com/office/drawing/2014/main" id="{7429D63C-4A8D-3C4A-90EF-351CA8EB91F9}"/>
                    </a:ext>
                  </a:extLst>
                </p:cNvPr>
                <p:cNvSpPr/>
                <p:nvPr userDrawn="1"/>
              </p:nvSpPr>
              <p:spPr>
                <a:xfrm flipV="1">
                  <a:off x="12534137" y="1192499"/>
                  <a:ext cx="349205" cy="348953"/>
                </a:xfrm>
                <a:prstGeom prst="rect">
                  <a:avLst/>
                </a:prstGeom>
                <a:solidFill>
                  <a:srgbClr val="D4D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7" name="Rektangel 66">
                  <a:extLst>
                    <a:ext uri="{FF2B5EF4-FFF2-40B4-BE49-F238E27FC236}">
                      <a16:creationId xmlns:a16="http://schemas.microsoft.com/office/drawing/2014/main" id="{A5D37DBF-FC00-0B48-A14C-2E435C523861}"/>
                    </a:ext>
                  </a:extLst>
                </p:cNvPr>
                <p:cNvSpPr/>
                <p:nvPr userDrawn="1"/>
              </p:nvSpPr>
              <p:spPr>
                <a:xfrm flipV="1">
                  <a:off x="12534137" y="1673917"/>
                  <a:ext cx="349206" cy="348953"/>
                </a:xfrm>
                <a:prstGeom prst="rect">
                  <a:avLst/>
                </a:prstGeom>
                <a:solidFill>
                  <a:srgbClr val="F6B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7E877BB5-7CC8-B44B-90BA-31CFDB85EB81}"/>
                    </a:ext>
                  </a:extLst>
                </p:cNvPr>
                <p:cNvSpPr/>
                <p:nvPr userDrawn="1"/>
              </p:nvSpPr>
              <p:spPr>
                <a:xfrm flipV="1">
                  <a:off x="12534137" y="2155336"/>
                  <a:ext cx="349206" cy="348953"/>
                </a:xfrm>
                <a:prstGeom prst="rect">
                  <a:avLst/>
                </a:prstGeom>
                <a:solidFill>
                  <a:srgbClr val="D2B9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0137DFF5-29C3-534F-B826-CC26ED706F72}"/>
                    </a:ext>
                  </a:extLst>
                </p:cNvPr>
                <p:cNvSpPr/>
                <p:nvPr userDrawn="1"/>
              </p:nvSpPr>
              <p:spPr>
                <a:xfrm flipV="1">
                  <a:off x="12534137" y="2636755"/>
                  <a:ext cx="349206" cy="348953"/>
                </a:xfrm>
                <a:prstGeom prst="rect">
                  <a:avLst/>
                </a:prstGeom>
                <a:solidFill>
                  <a:srgbClr val="EBE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2FF3F198-284D-C04E-93A6-CA3EFA247A92}"/>
                    </a:ext>
                  </a:extLst>
                </p:cNvPr>
                <p:cNvSpPr/>
                <p:nvPr userDrawn="1"/>
              </p:nvSpPr>
              <p:spPr>
                <a:xfrm flipV="1">
                  <a:off x="12534137" y="3118174"/>
                  <a:ext cx="349206" cy="348953"/>
                </a:xfrm>
                <a:prstGeom prst="rect">
                  <a:avLst/>
                </a:prstGeom>
                <a:solidFill>
                  <a:srgbClr val="F0E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06EAA7F-8326-6141-BD42-F6B9371F6DF9}"/>
                    </a:ext>
                  </a:extLst>
                </p:cNvPr>
                <p:cNvSpPr/>
                <p:nvPr userDrawn="1"/>
              </p:nvSpPr>
              <p:spPr>
                <a:xfrm flipV="1">
                  <a:off x="12534137" y="3599594"/>
                  <a:ext cx="349206" cy="348953"/>
                </a:xfrm>
                <a:prstGeom prst="rect">
                  <a:avLst/>
                </a:prstGeom>
                <a:solidFill>
                  <a:srgbClr val="AEDC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3347F6AF-DC49-A041-BE24-23B32AA64C0F}"/>
                    </a:ext>
                  </a:extLst>
                </p:cNvPr>
                <p:cNvSpPr/>
                <p:nvPr userDrawn="1"/>
              </p:nvSpPr>
              <p:spPr>
                <a:xfrm flipV="1">
                  <a:off x="12534137" y="4081012"/>
                  <a:ext cx="349206" cy="348953"/>
                </a:xfrm>
                <a:prstGeom prst="rect">
                  <a:avLst/>
                </a:prstGeom>
                <a:solidFill>
                  <a:srgbClr val="BBC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E69CCBE-51AF-464C-93A5-24BFAEDC0662}"/>
                    </a:ext>
                  </a:extLst>
                </p:cNvPr>
                <p:cNvSpPr/>
                <p:nvPr userDrawn="1"/>
              </p:nvSpPr>
              <p:spPr>
                <a:xfrm flipV="1">
                  <a:off x="12534137" y="4562431"/>
                  <a:ext cx="349206" cy="348953"/>
                </a:xfrm>
                <a:prstGeom prst="rect">
                  <a:avLst/>
                </a:prstGeom>
                <a:solidFill>
                  <a:srgbClr val="C0D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2C46A49-65BC-8F42-811F-91B4D56DCEBD}"/>
                    </a:ext>
                  </a:extLst>
                </p:cNvPr>
                <p:cNvSpPr/>
                <p:nvPr userDrawn="1"/>
              </p:nvSpPr>
              <p:spPr>
                <a:xfrm flipV="1">
                  <a:off x="12534137" y="5043850"/>
                  <a:ext cx="349206" cy="348953"/>
                </a:xfrm>
                <a:prstGeom prst="rect">
                  <a:avLst/>
                </a:prstGeom>
                <a:solidFill>
                  <a:srgbClr val="B9CD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5E55C8F9-8122-6F4E-93E7-ED3EB0D8C773}"/>
                    </a:ext>
                  </a:extLst>
                </p:cNvPr>
                <p:cNvSpPr/>
                <p:nvPr userDrawn="1"/>
              </p:nvSpPr>
              <p:spPr>
                <a:xfrm flipV="1">
                  <a:off x="12534137" y="5525265"/>
                  <a:ext cx="349206" cy="348953"/>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CFA965EF-1D07-404A-883C-85BEA7995191}"/>
                    </a:ext>
                  </a:extLst>
                </p:cNvPr>
                <p:cNvSpPr/>
                <p:nvPr userDrawn="1"/>
              </p:nvSpPr>
              <p:spPr>
                <a:xfrm flipV="1">
                  <a:off x="12534137" y="6046950"/>
                  <a:ext cx="349206" cy="3489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sp>
          <p:nvSpPr>
            <p:cNvPr id="43" name="TekstSylinder 42">
              <a:extLst>
                <a:ext uri="{FF2B5EF4-FFF2-40B4-BE49-F238E27FC236}">
                  <a16:creationId xmlns:a16="http://schemas.microsoft.com/office/drawing/2014/main" id="{FF04F3AC-FDCA-4246-A013-6D83D4D01BB6}"/>
                </a:ext>
              </a:extLst>
            </p:cNvPr>
            <p:cNvSpPr txBox="1"/>
            <p:nvPr userDrawn="1"/>
          </p:nvSpPr>
          <p:spPr>
            <a:xfrm>
              <a:off x="12721683" y="201800"/>
              <a:ext cx="1474985" cy="400110"/>
            </a:xfrm>
            <a:prstGeom prst="rect">
              <a:avLst/>
            </a:prstGeom>
            <a:noFill/>
          </p:spPr>
          <p:txBody>
            <a:bodyPr wrap="square" lIns="0" rtlCol="0">
              <a:spAutoFit/>
            </a:bodyPr>
            <a:lstStyle/>
            <a:p>
              <a:r>
                <a:rPr lang="nb-NO" sz="1000"/>
                <a:t>Bruk pipette for å hente bakgrunnsfarge:</a:t>
              </a:r>
            </a:p>
          </p:txBody>
        </p:sp>
      </p:grpSp>
    </p:spTree>
    <p:extLst>
      <p:ext uri="{BB962C8B-B14F-4D97-AF65-F5344CB8AC3E}">
        <p14:creationId xmlns:p14="http://schemas.microsoft.com/office/powerpoint/2010/main" val="29491635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Kontrast">
    <p:bg>
      <p:bgPr>
        <a:solidFill>
          <a:srgbClr val="DEDFB5"/>
        </a:solidFill>
        <a:effectLst/>
      </p:bgPr>
    </p:bg>
    <p:spTree>
      <p:nvGrpSpPr>
        <p:cNvPr id="1" name=""/>
        <p:cNvGrpSpPr/>
        <p:nvPr/>
      </p:nvGrpSpPr>
      <p:grpSpPr>
        <a:xfrm>
          <a:off x="0" y="0"/>
          <a:ext cx="0" cy="0"/>
          <a:chOff x="0" y="0"/>
          <a:chExt cx="0" cy="0"/>
        </a:xfrm>
      </p:grpSpPr>
      <p:grpSp>
        <p:nvGrpSpPr>
          <p:cNvPr id="7" name="Gruppe 6">
            <a:extLst>
              <a:ext uri="{FF2B5EF4-FFF2-40B4-BE49-F238E27FC236}">
                <a16:creationId xmlns:a16="http://schemas.microsoft.com/office/drawing/2014/main" id="{7AD17536-8FCE-4919-821E-9239A1D48E5E}"/>
              </a:ext>
            </a:extLst>
          </p:cNvPr>
          <p:cNvGrpSpPr/>
          <p:nvPr userDrawn="1"/>
        </p:nvGrpSpPr>
        <p:grpSpPr>
          <a:xfrm>
            <a:off x="0" y="0"/>
            <a:ext cx="12192000" cy="6858000"/>
            <a:chOff x="0" y="0"/>
            <a:chExt cx="12192000" cy="6858000"/>
          </a:xfrm>
          <a:solidFill>
            <a:schemeClr val="bg1"/>
          </a:solidFill>
        </p:grpSpPr>
        <p:sp>
          <p:nvSpPr>
            <p:cNvPr id="8" name="Rektangel 7">
              <a:extLst>
                <a:ext uri="{FF2B5EF4-FFF2-40B4-BE49-F238E27FC236}">
                  <a16:creationId xmlns:a16="http://schemas.microsoft.com/office/drawing/2014/main" id="{A875D19A-8CC1-4889-8892-B5B50624931A}"/>
                </a:ext>
              </a:extLst>
            </p:cNvPr>
            <p:cNvSpPr/>
            <p:nvPr userDrawn="1"/>
          </p:nvSpPr>
          <p:spPr>
            <a:xfrm>
              <a:off x="0" y="0"/>
              <a:ext cx="252469"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9" name="Rektangel 8">
              <a:extLst>
                <a:ext uri="{FF2B5EF4-FFF2-40B4-BE49-F238E27FC236}">
                  <a16:creationId xmlns:a16="http://schemas.microsoft.com/office/drawing/2014/main" id="{8773BE3D-DA41-482F-83BF-9A91575BA09F}"/>
                </a:ext>
              </a:extLst>
            </p:cNvPr>
            <p:cNvSpPr/>
            <p:nvPr userDrawn="1"/>
          </p:nvSpPr>
          <p:spPr>
            <a:xfrm>
              <a:off x="11939531" y="0"/>
              <a:ext cx="252469"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11" name="Rektangel 10">
              <a:extLst>
                <a:ext uri="{FF2B5EF4-FFF2-40B4-BE49-F238E27FC236}">
                  <a16:creationId xmlns:a16="http://schemas.microsoft.com/office/drawing/2014/main" id="{32FA4634-5B79-4866-B707-C176F328081E}"/>
                </a:ext>
              </a:extLst>
            </p:cNvPr>
            <p:cNvSpPr/>
            <p:nvPr userDrawn="1"/>
          </p:nvSpPr>
          <p:spPr>
            <a:xfrm>
              <a:off x="0" y="0"/>
              <a:ext cx="12192000" cy="260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12" name="Rektangel 11">
              <a:extLst>
                <a:ext uri="{FF2B5EF4-FFF2-40B4-BE49-F238E27FC236}">
                  <a16:creationId xmlns:a16="http://schemas.microsoft.com/office/drawing/2014/main" id="{BA83C89B-9811-4520-BB3C-30CFDD6E66D0}"/>
                </a:ext>
              </a:extLst>
            </p:cNvPr>
            <p:cNvSpPr/>
            <p:nvPr userDrawn="1"/>
          </p:nvSpPr>
          <p:spPr>
            <a:xfrm>
              <a:off x="0" y="6597397"/>
              <a:ext cx="12192000" cy="260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grpSp>
      <p:sp>
        <p:nvSpPr>
          <p:cNvPr id="2" name="Plassholder for dato 1">
            <a:extLst>
              <a:ext uri="{FF2B5EF4-FFF2-40B4-BE49-F238E27FC236}">
                <a16:creationId xmlns:a16="http://schemas.microsoft.com/office/drawing/2014/main" id="{9C9C78CC-9412-4AA4-B434-B4D221576230}"/>
              </a:ext>
            </a:extLst>
          </p:cNvPr>
          <p:cNvSpPr>
            <a:spLocks noGrp="1"/>
          </p:cNvSpPr>
          <p:nvPr>
            <p:ph type="dt" sz="half" idx="10"/>
          </p:nvPr>
        </p:nvSpPr>
        <p:spPr/>
        <p:txBody>
          <a:bodyPr/>
          <a:lstStyle/>
          <a:p>
            <a:fld id="{8711618C-0797-4DE8-8F76-26C2A470B1F1}" type="datetimeFigureOut">
              <a:rPr lang="nb-NO" smtClean="0"/>
              <a:t>20.11.2020</a:t>
            </a:fld>
            <a:endParaRPr lang="nb-NO"/>
          </a:p>
        </p:txBody>
      </p:sp>
      <p:sp>
        <p:nvSpPr>
          <p:cNvPr id="3" name="Plassholder for bunntekst 2">
            <a:extLst>
              <a:ext uri="{FF2B5EF4-FFF2-40B4-BE49-F238E27FC236}">
                <a16:creationId xmlns:a16="http://schemas.microsoft.com/office/drawing/2014/main" id="{47A5D01F-E9AD-44CE-918D-F0BB37CB68B2}"/>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128904BD-A4B6-438E-B5FA-5603CF568B5B}"/>
              </a:ext>
            </a:extLst>
          </p:cNvPr>
          <p:cNvSpPr>
            <a:spLocks noGrp="1"/>
          </p:cNvSpPr>
          <p:nvPr>
            <p:ph type="sldNum" sz="quarter" idx="12"/>
          </p:nvPr>
        </p:nvSpPr>
        <p:spPr/>
        <p:txBody>
          <a:bodyPr/>
          <a:lstStyle/>
          <a:p>
            <a:fld id="{93EB756F-746B-4A94-A95A-AE98F4E2B7BB}" type="slidenum">
              <a:rPr lang="nb-NO" smtClean="0"/>
              <a:t>‹#›</a:t>
            </a:fld>
            <a:endParaRPr lang="nb-NO"/>
          </a:p>
        </p:txBody>
      </p:sp>
      <p:grpSp>
        <p:nvGrpSpPr>
          <p:cNvPr id="5" name="Gruppe 4">
            <a:extLst>
              <a:ext uri="{FF2B5EF4-FFF2-40B4-BE49-F238E27FC236}">
                <a16:creationId xmlns:a16="http://schemas.microsoft.com/office/drawing/2014/main" id="{9CDB3EE6-3F18-C34C-831E-2CF8E7298FBD}"/>
              </a:ext>
            </a:extLst>
          </p:cNvPr>
          <p:cNvGrpSpPr/>
          <p:nvPr userDrawn="1"/>
        </p:nvGrpSpPr>
        <p:grpSpPr>
          <a:xfrm>
            <a:off x="12462257" y="0"/>
            <a:ext cx="2008123" cy="6858000"/>
            <a:chOff x="12462257" y="0"/>
            <a:chExt cx="2008123" cy="6858000"/>
          </a:xfrm>
        </p:grpSpPr>
        <p:grpSp>
          <p:nvGrpSpPr>
            <p:cNvPr id="38" name="Gruppe 37">
              <a:extLst>
                <a:ext uri="{FF2B5EF4-FFF2-40B4-BE49-F238E27FC236}">
                  <a16:creationId xmlns:a16="http://schemas.microsoft.com/office/drawing/2014/main" id="{3D93174C-1A86-9C4D-A1E1-864D58FEC8CD}"/>
                </a:ext>
              </a:extLst>
            </p:cNvPr>
            <p:cNvGrpSpPr/>
            <p:nvPr userDrawn="1"/>
          </p:nvGrpSpPr>
          <p:grpSpPr>
            <a:xfrm>
              <a:off x="12462257" y="0"/>
              <a:ext cx="2008123" cy="6858000"/>
              <a:chOff x="12335257" y="0"/>
              <a:chExt cx="1539493" cy="6858000"/>
            </a:xfrm>
          </p:grpSpPr>
          <p:sp>
            <p:nvSpPr>
              <p:cNvPr id="43" name="Rektangel 42">
                <a:extLst>
                  <a:ext uri="{FF2B5EF4-FFF2-40B4-BE49-F238E27FC236}">
                    <a16:creationId xmlns:a16="http://schemas.microsoft.com/office/drawing/2014/main" id="{F61CB8A3-E6AC-7C40-87BC-1F81AEFCEE59}"/>
                  </a:ext>
                </a:extLst>
              </p:cNvPr>
              <p:cNvSpPr/>
              <p:nvPr userDrawn="1"/>
            </p:nvSpPr>
            <p:spPr>
              <a:xfrm>
                <a:off x="12335257" y="0"/>
                <a:ext cx="153949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44" name="Gruppe 43">
                <a:extLst>
                  <a:ext uri="{FF2B5EF4-FFF2-40B4-BE49-F238E27FC236}">
                    <a16:creationId xmlns:a16="http://schemas.microsoft.com/office/drawing/2014/main" id="{9887A894-1B37-D94A-A15F-621D87E80FDC}"/>
                  </a:ext>
                </a:extLst>
              </p:cNvPr>
              <p:cNvGrpSpPr/>
              <p:nvPr userDrawn="1"/>
            </p:nvGrpSpPr>
            <p:grpSpPr>
              <a:xfrm>
                <a:off x="12534146" y="751172"/>
                <a:ext cx="1130774" cy="5779280"/>
                <a:chOff x="12534137" y="-733178"/>
                <a:chExt cx="349207" cy="7129081"/>
              </a:xfrm>
            </p:grpSpPr>
            <p:sp>
              <p:nvSpPr>
                <p:cNvPr id="47" name="Rektangel 46">
                  <a:extLst>
                    <a:ext uri="{FF2B5EF4-FFF2-40B4-BE49-F238E27FC236}">
                      <a16:creationId xmlns:a16="http://schemas.microsoft.com/office/drawing/2014/main" id="{E149C256-5CBE-8446-B712-DD401E8671E5}"/>
                    </a:ext>
                  </a:extLst>
                </p:cNvPr>
                <p:cNvSpPr/>
                <p:nvPr userDrawn="1"/>
              </p:nvSpPr>
              <p:spPr>
                <a:xfrm flipV="1">
                  <a:off x="12534141" y="-733178"/>
                  <a:ext cx="349201" cy="348953"/>
                </a:xfrm>
                <a:prstGeom prst="rect">
                  <a:avLst/>
                </a:prstGeom>
                <a:solidFill>
                  <a:srgbClr val="B2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8" name="Rektangel 47">
                  <a:extLst>
                    <a:ext uri="{FF2B5EF4-FFF2-40B4-BE49-F238E27FC236}">
                      <a16:creationId xmlns:a16="http://schemas.microsoft.com/office/drawing/2014/main" id="{BB061BF9-E579-D54D-8A2C-60786F5809FD}"/>
                    </a:ext>
                  </a:extLst>
                </p:cNvPr>
                <p:cNvSpPr/>
                <p:nvPr userDrawn="1"/>
              </p:nvSpPr>
              <p:spPr>
                <a:xfrm flipV="1">
                  <a:off x="12534141" y="-251759"/>
                  <a:ext cx="349202" cy="348953"/>
                </a:xfrm>
                <a:prstGeom prst="rect">
                  <a:avLst/>
                </a:prstGeom>
                <a:solidFill>
                  <a:srgbClr val="E6E3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9" name="Rektangel 48">
                  <a:extLst>
                    <a:ext uri="{FF2B5EF4-FFF2-40B4-BE49-F238E27FC236}">
                      <a16:creationId xmlns:a16="http://schemas.microsoft.com/office/drawing/2014/main" id="{FBD7D15D-BD9F-6D4C-83A1-C814E11C53DC}"/>
                    </a:ext>
                  </a:extLst>
                </p:cNvPr>
                <p:cNvSpPr/>
                <p:nvPr userDrawn="1"/>
              </p:nvSpPr>
              <p:spPr>
                <a:xfrm flipV="1">
                  <a:off x="12534140" y="229660"/>
                  <a:ext cx="349203" cy="348953"/>
                </a:xfrm>
                <a:prstGeom prst="rect">
                  <a:avLst/>
                </a:prstGeom>
                <a:solidFill>
                  <a:srgbClr val="BED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0" name="Rektangel 49">
                  <a:extLst>
                    <a:ext uri="{FF2B5EF4-FFF2-40B4-BE49-F238E27FC236}">
                      <a16:creationId xmlns:a16="http://schemas.microsoft.com/office/drawing/2014/main" id="{AB41C1BB-6F3D-1A4E-9922-F0DA1EC0EED2}"/>
                    </a:ext>
                  </a:extLst>
                </p:cNvPr>
                <p:cNvSpPr/>
                <p:nvPr userDrawn="1"/>
              </p:nvSpPr>
              <p:spPr>
                <a:xfrm flipV="1">
                  <a:off x="12534140" y="711079"/>
                  <a:ext cx="349204" cy="348953"/>
                </a:xfrm>
                <a:prstGeom prst="rect">
                  <a:avLst/>
                </a:prstGeom>
                <a:solidFill>
                  <a:srgbClr val="E8D1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1" name="Rektangel 50">
                  <a:extLst>
                    <a:ext uri="{FF2B5EF4-FFF2-40B4-BE49-F238E27FC236}">
                      <a16:creationId xmlns:a16="http://schemas.microsoft.com/office/drawing/2014/main" id="{7BA8F830-D8C6-DF45-B673-BE1D0CC5A5AE}"/>
                    </a:ext>
                  </a:extLst>
                </p:cNvPr>
                <p:cNvSpPr/>
                <p:nvPr userDrawn="1"/>
              </p:nvSpPr>
              <p:spPr>
                <a:xfrm flipV="1">
                  <a:off x="12534137" y="1192499"/>
                  <a:ext cx="349205" cy="348953"/>
                </a:xfrm>
                <a:prstGeom prst="rect">
                  <a:avLst/>
                </a:prstGeom>
                <a:solidFill>
                  <a:srgbClr val="D4D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2" name="Rektangel 51">
                  <a:extLst>
                    <a:ext uri="{FF2B5EF4-FFF2-40B4-BE49-F238E27FC236}">
                      <a16:creationId xmlns:a16="http://schemas.microsoft.com/office/drawing/2014/main" id="{4E12FC7F-77F2-EF47-8985-1C9611C97771}"/>
                    </a:ext>
                  </a:extLst>
                </p:cNvPr>
                <p:cNvSpPr/>
                <p:nvPr userDrawn="1"/>
              </p:nvSpPr>
              <p:spPr>
                <a:xfrm flipV="1">
                  <a:off x="12534137" y="1673917"/>
                  <a:ext cx="349206" cy="348953"/>
                </a:xfrm>
                <a:prstGeom prst="rect">
                  <a:avLst/>
                </a:prstGeom>
                <a:solidFill>
                  <a:srgbClr val="F6B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3" name="Rektangel 52">
                  <a:extLst>
                    <a:ext uri="{FF2B5EF4-FFF2-40B4-BE49-F238E27FC236}">
                      <a16:creationId xmlns:a16="http://schemas.microsoft.com/office/drawing/2014/main" id="{957FB678-824D-CE41-A8C2-E26DCA0CBE36}"/>
                    </a:ext>
                  </a:extLst>
                </p:cNvPr>
                <p:cNvSpPr/>
                <p:nvPr userDrawn="1"/>
              </p:nvSpPr>
              <p:spPr>
                <a:xfrm flipV="1">
                  <a:off x="12534137" y="2155336"/>
                  <a:ext cx="349206" cy="348953"/>
                </a:xfrm>
                <a:prstGeom prst="rect">
                  <a:avLst/>
                </a:prstGeom>
                <a:solidFill>
                  <a:srgbClr val="D2B9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4" name="Rektangel 53">
                  <a:extLst>
                    <a:ext uri="{FF2B5EF4-FFF2-40B4-BE49-F238E27FC236}">
                      <a16:creationId xmlns:a16="http://schemas.microsoft.com/office/drawing/2014/main" id="{C4B4B958-D20F-3C43-85C3-67A8EDCFCD8C}"/>
                    </a:ext>
                  </a:extLst>
                </p:cNvPr>
                <p:cNvSpPr/>
                <p:nvPr userDrawn="1"/>
              </p:nvSpPr>
              <p:spPr>
                <a:xfrm flipV="1">
                  <a:off x="12534137" y="2636755"/>
                  <a:ext cx="349206" cy="348953"/>
                </a:xfrm>
                <a:prstGeom prst="rect">
                  <a:avLst/>
                </a:prstGeom>
                <a:solidFill>
                  <a:srgbClr val="EBE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5" name="Rektangel 54">
                  <a:extLst>
                    <a:ext uri="{FF2B5EF4-FFF2-40B4-BE49-F238E27FC236}">
                      <a16:creationId xmlns:a16="http://schemas.microsoft.com/office/drawing/2014/main" id="{FDE3110A-A5DC-AF4C-945B-EC7C67DFC371}"/>
                    </a:ext>
                  </a:extLst>
                </p:cNvPr>
                <p:cNvSpPr/>
                <p:nvPr userDrawn="1"/>
              </p:nvSpPr>
              <p:spPr>
                <a:xfrm flipV="1">
                  <a:off x="12534137" y="3118174"/>
                  <a:ext cx="349206" cy="348953"/>
                </a:xfrm>
                <a:prstGeom prst="rect">
                  <a:avLst/>
                </a:prstGeom>
                <a:solidFill>
                  <a:srgbClr val="F0E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6" name="Rektangel 55">
                  <a:extLst>
                    <a:ext uri="{FF2B5EF4-FFF2-40B4-BE49-F238E27FC236}">
                      <a16:creationId xmlns:a16="http://schemas.microsoft.com/office/drawing/2014/main" id="{86ECBA4C-2CF6-614E-92AF-8E35E6412626}"/>
                    </a:ext>
                  </a:extLst>
                </p:cNvPr>
                <p:cNvSpPr/>
                <p:nvPr userDrawn="1"/>
              </p:nvSpPr>
              <p:spPr>
                <a:xfrm flipV="1">
                  <a:off x="12534137" y="3599594"/>
                  <a:ext cx="349206" cy="348953"/>
                </a:xfrm>
                <a:prstGeom prst="rect">
                  <a:avLst/>
                </a:prstGeom>
                <a:solidFill>
                  <a:srgbClr val="AEDC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7" name="Rektangel 56">
                  <a:extLst>
                    <a:ext uri="{FF2B5EF4-FFF2-40B4-BE49-F238E27FC236}">
                      <a16:creationId xmlns:a16="http://schemas.microsoft.com/office/drawing/2014/main" id="{BBF03A5A-2014-214D-A0FC-02862B6F2AF0}"/>
                    </a:ext>
                  </a:extLst>
                </p:cNvPr>
                <p:cNvSpPr/>
                <p:nvPr userDrawn="1"/>
              </p:nvSpPr>
              <p:spPr>
                <a:xfrm flipV="1">
                  <a:off x="12534137" y="4081012"/>
                  <a:ext cx="349206" cy="348953"/>
                </a:xfrm>
                <a:prstGeom prst="rect">
                  <a:avLst/>
                </a:prstGeom>
                <a:solidFill>
                  <a:srgbClr val="BBC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8" name="Rektangel 57">
                  <a:extLst>
                    <a:ext uri="{FF2B5EF4-FFF2-40B4-BE49-F238E27FC236}">
                      <a16:creationId xmlns:a16="http://schemas.microsoft.com/office/drawing/2014/main" id="{156AEE7B-2FBF-5442-ABDE-EAD40E08D93F}"/>
                    </a:ext>
                  </a:extLst>
                </p:cNvPr>
                <p:cNvSpPr/>
                <p:nvPr userDrawn="1"/>
              </p:nvSpPr>
              <p:spPr>
                <a:xfrm flipV="1">
                  <a:off x="12534137" y="4562431"/>
                  <a:ext cx="349206" cy="348953"/>
                </a:xfrm>
                <a:prstGeom prst="rect">
                  <a:avLst/>
                </a:prstGeom>
                <a:solidFill>
                  <a:srgbClr val="C0D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9" name="Rektangel 58">
                  <a:extLst>
                    <a:ext uri="{FF2B5EF4-FFF2-40B4-BE49-F238E27FC236}">
                      <a16:creationId xmlns:a16="http://schemas.microsoft.com/office/drawing/2014/main" id="{3FB8F8FB-0D29-7B47-B5D2-D1D2E64B6323}"/>
                    </a:ext>
                  </a:extLst>
                </p:cNvPr>
                <p:cNvSpPr/>
                <p:nvPr userDrawn="1"/>
              </p:nvSpPr>
              <p:spPr>
                <a:xfrm flipV="1">
                  <a:off x="12534137" y="5043850"/>
                  <a:ext cx="349206" cy="348953"/>
                </a:xfrm>
                <a:prstGeom prst="rect">
                  <a:avLst/>
                </a:prstGeom>
                <a:solidFill>
                  <a:srgbClr val="B9CD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0" name="Rektangel 59">
                  <a:extLst>
                    <a:ext uri="{FF2B5EF4-FFF2-40B4-BE49-F238E27FC236}">
                      <a16:creationId xmlns:a16="http://schemas.microsoft.com/office/drawing/2014/main" id="{1657A8B9-DFB4-AB4E-8B06-66A6E630C529}"/>
                    </a:ext>
                  </a:extLst>
                </p:cNvPr>
                <p:cNvSpPr/>
                <p:nvPr userDrawn="1"/>
              </p:nvSpPr>
              <p:spPr>
                <a:xfrm flipV="1">
                  <a:off x="12534137" y="5525265"/>
                  <a:ext cx="349206" cy="348953"/>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5" name="Rektangel 34">
                  <a:extLst>
                    <a:ext uri="{FF2B5EF4-FFF2-40B4-BE49-F238E27FC236}">
                      <a16:creationId xmlns:a16="http://schemas.microsoft.com/office/drawing/2014/main" id="{A6F52394-18C2-094A-B421-5016C74FEDB1}"/>
                    </a:ext>
                  </a:extLst>
                </p:cNvPr>
                <p:cNvSpPr/>
                <p:nvPr userDrawn="1"/>
              </p:nvSpPr>
              <p:spPr>
                <a:xfrm flipV="1">
                  <a:off x="12534137" y="6046950"/>
                  <a:ext cx="349206" cy="3489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sp>
          <p:nvSpPr>
            <p:cNvPr id="36" name="TekstSylinder 35">
              <a:extLst>
                <a:ext uri="{FF2B5EF4-FFF2-40B4-BE49-F238E27FC236}">
                  <a16:creationId xmlns:a16="http://schemas.microsoft.com/office/drawing/2014/main" id="{4E1F10C2-2107-B14B-B4C7-2FD45FC44947}"/>
                </a:ext>
              </a:extLst>
            </p:cNvPr>
            <p:cNvSpPr txBox="1"/>
            <p:nvPr userDrawn="1"/>
          </p:nvSpPr>
          <p:spPr>
            <a:xfrm>
              <a:off x="12721683" y="201800"/>
              <a:ext cx="1474985" cy="400110"/>
            </a:xfrm>
            <a:prstGeom prst="rect">
              <a:avLst/>
            </a:prstGeom>
            <a:noFill/>
          </p:spPr>
          <p:txBody>
            <a:bodyPr wrap="square" lIns="0" rtlCol="0">
              <a:spAutoFit/>
            </a:bodyPr>
            <a:lstStyle/>
            <a:p>
              <a:r>
                <a:rPr lang="nb-NO" sz="1000"/>
                <a:t>Bruk pipette for å hente bakgrunnsfarge:</a:t>
              </a:r>
            </a:p>
          </p:txBody>
        </p:sp>
      </p:grpSp>
      <p:sp>
        <p:nvSpPr>
          <p:cNvPr id="63" name="Plassholder for tekst 3">
            <a:extLst>
              <a:ext uri="{FF2B5EF4-FFF2-40B4-BE49-F238E27FC236}">
                <a16:creationId xmlns:a16="http://schemas.microsoft.com/office/drawing/2014/main" id="{762D4AE1-C091-524B-B8D7-9E670F0398F1}"/>
              </a:ext>
            </a:extLst>
          </p:cNvPr>
          <p:cNvSpPr>
            <a:spLocks noGrp="1" noChangeAspect="1"/>
          </p:cNvSpPr>
          <p:nvPr>
            <p:ph type="body" sz="quarter" idx="17" hasCustomPrompt="1"/>
          </p:nvPr>
        </p:nvSpPr>
        <p:spPr>
          <a:xfrm>
            <a:off x="2928000" y="261000"/>
            <a:ext cx="6336000" cy="6336000"/>
          </a:xfrm>
          <a:prstGeom prst="ellipse">
            <a:avLst/>
          </a:prstGeom>
          <a:solidFill>
            <a:schemeClr val="bg1"/>
          </a:solidFill>
        </p:spPr>
        <p:txBody>
          <a:bodyPr anchor="ctr"/>
          <a:lstStyle>
            <a:lvl1pPr marL="0" indent="0" algn="ctr">
              <a:buNone/>
              <a:defRPr sz="4000" b="0"/>
            </a:lvl1pPr>
          </a:lstStyle>
          <a:p>
            <a:pPr lvl="0"/>
            <a:r>
              <a:rPr lang="nb-NO"/>
              <a:t>Klikk for å legge inn tekst som skal ha større fokus</a:t>
            </a:r>
          </a:p>
        </p:txBody>
      </p:sp>
    </p:spTree>
    <p:extLst>
      <p:ext uri="{BB962C8B-B14F-4D97-AF65-F5344CB8AC3E}">
        <p14:creationId xmlns:p14="http://schemas.microsoft.com/office/powerpoint/2010/main" val="20712575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Kapitteldeler">
    <p:bg>
      <p:bgPr>
        <a:solidFill>
          <a:srgbClr val="E4C9B7"/>
        </a:solidFill>
        <a:effectLst/>
      </p:bgPr>
    </p:bg>
    <p:spTree>
      <p:nvGrpSpPr>
        <p:cNvPr id="1" name=""/>
        <p:cNvGrpSpPr/>
        <p:nvPr/>
      </p:nvGrpSpPr>
      <p:grpSpPr>
        <a:xfrm>
          <a:off x="0" y="0"/>
          <a:ext cx="0" cy="0"/>
          <a:chOff x="0" y="0"/>
          <a:chExt cx="0" cy="0"/>
        </a:xfrm>
      </p:grpSpPr>
      <p:sp>
        <p:nvSpPr>
          <p:cNvPr id="36" name="Plassholder for tekst 3">
            <a:extLst>
              <a:ext uri="{FF2B5EF4-FFF2-40B4-BE49-F238E27FC236}">
                <a16:creationId xmlns:a16="http://schemas.microsoft.com/office/drawing/2014/main" id="{9F6BE710-F9E9-614B-A7DD-BDE28C1A879A}"/>
              </a:ext>
            </a:extLst>
          </p:cNvPr>
          <p:cNvSpPr>
            <a:spLocks noGrp="1"/>
          </p:cNvSpPr>
          <p:nvPr>
            <p:ph type="body" sz="quarter" idx="24" hasCustomPrompt="1"/>
          </p:nvPr>
        </p:nvSpPr>
        <p:spPr>
          <a:xfrm>
            <a:off x="8771134" y="3429000"/>
            <a:ext cx="3168396" cy="3168396"/>
          </a:xfrm>
          <a:prstGeom prst="ellipse">
            <a:avLst/>
          </a:prstGeom>
          <a:solidFill>
            <a:schemeClr val="bg1"/>
          </a:solidFill>
        </p:spPr>
        <p:txBody>
          <a:bodyPr anchor="ctr"/>
          <a:lstStyle>
            <a:lvl1pPr marL="0" indent="0" algn="ctr">
              <a:buNone/>
              <a:defRPr sz="2200"/>
            </a:lvl1pPr>
          </a:lstStyle>
          <a:p>
            <a:pPr lvl="0"/>
            <a:r>
              <a:rPr lang="nb-NO"/>
              <a:t>Klikk for å skrive inn tekst i sirkelen</a:t>
            </a:r>
          </a:p>
        </p:txBody>
      </p:sp>
      <p:grpSp>
        <p:nvGrpSpPr>
          <p:cNvPr id="8" name="Gruppe 7">
            <a:extLst>
              <a:ext uri="{FF2B5EF4-FFF2-40B4-BE49-F238E27FC236}">
                <a16:creationId xmlns:a16="http://schemas.microsoft.com/office/drawing/2014/main" id="{A733E570-77C6-422C-BB1F-0E09C871BED4}"/>
              </a:ext>
            </a:extLst>
          </p:cNvPr>
          <p:cNvGrpSpPr/>
          <p:nvPr userDrawn="1"/>
        </p:nvGrpSpPr>
        <p:grpSpPr>
          <a:xfrm>
            <a:off x="0" y="0"/>
            <a:ext cx="12192000" cy="6858000"/>
            <a:chOff x="0" y="0"/>
            <a:chExt cx="12192000" cy="6858000"/>
          </a:xfrm>
          <a:solidFill>
            <a:schemeClr val="bg1"/>
          </a:solidFill>
        </p:grpSpPr>
        <p:sp>
          <p:nvSpPr>
            <p:cNvPr id="10" name="Rektangel 9">
              <a:extLst>
                <a:ext uri="{FF2B5EF4-FFF2-40B4-BE49-F238E27FC236}">
                  <a16:creationId xmlns:a16="http://schemas.microsoft.com/office/drawing/2014/main" id="{147175B1-7B11-4C9C-B00A-4DE2566C0997}"/>
                </a:ext>
              </a:extLst>
            </p:cNvPr>
            <p:cNvSpPr/>
            <p:nvPr userDrawn="1"/>
          </p:nvSpPr>
          <p:spPr>
            <a:xfrm>
              <a:off x="0" y="0"/>
              <a:ext cx="252469"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11" name="Rektangel 10">
              <a:extLst>
                <a:ext uri="{FF2B5EF4-FFF2-40B4-BE49-F238E27FC236}">
                  <a16:creationId xmlns:a16="http://schemas.microsoft.com/office/drawing/2014/main" id="{5782CFA8-0E34-4F9F-9C1E-9428F66F413A}"/>
                </a:ext>
              </a:extLst>
            </p:cNvPr>
            <p:cNvSpPr/>
            <p:nvPr userDrawn="1"/>
          </p:nvSpPr>
          <p:spPr>
            <a:xfrm>
              <a:off x="11939531" y="0"/>
              <a:ext cx="252469"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12" name="Rektangel 11">
              <a:extLst>
                <a:ext uri="{FF2B5EF4-FFF2-40B4-BE49-F238E27FC236}">
                  <a16:creationId xmlns:a16="http://schemas.microsoft.com/office/drawing/2014/main" id="{9D08F44D-227F-4942-93D8-08B949AD2C25}"/>
                </a:ext>
              </a:extLst>
            </p:cNvPr>
            <p:cNvSpPr/>
            <p:nvPr userDrawn="1"/>
          </p:nvSpPr>
          <p:spPr>
            <a:xfrm>
              <a:off x="0" y="0"/>
              <a:ext cx="12192000" cy="260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13" name="Rektangel 12">
              <a:extLst>
                <a:ext uri="{FF2B5EF4-FFF2-40B4-BE49-F238E27FC236}">
                  <a16:creationId xmlns:a16="http://schemas.microsoft.com/office/drawing/2014/main" id="{2BA98D54-6860-4B04-999C-C80DDD7C63A4}"/>
                </a:ext>
              </a:extLst>
            </p:cNvPr>
            <p:cNvSpPr/>
            <p:nvPr userDrawn="1"/>
          </p:nvSpPr>
          <p:spPr>
            <a:xfrm>
              <a:off x="0" y="6597397"/>
              <a:ext cx="12192000" cy="260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grpSp>
      <p:sp>
        <p:nvSpPr>
          <p:cNvPr id="2" name="Plassholder for dato 1">
            <a:extLst>
              <a:ext uri="{FF2B5EF4-FFF2-40B4-BE49-F238E27FC236}">
                <a16:creationId xmlns:a16="http://schemas.microsoft.com/office/drawing/2014/main" id="{9C9C78CC-9412-4AA4-B434-B4D221576230}"/>
              </a:ext>
            </a:extLst>
          </p:cNvPr>
          <p:cNvSpPr>
            <a:spLocks noGrp="1"/>
          </p:cNvSpPr>
          <p:nvPr>
            <p:ph type="dt" sz="half" idx="10"/>
          </p:nvPr>
        </p:nvSpPr>
        <p:spPr/>
        <p:txBody>
          <a:bodyPr/>
          <a:lstStyle/>
          <a:p>
            <a:fld id="{8711618C-0797-4DE8-8F76-26C2A470B1F1}" type="datetimeFigureOut">
              <a:rPr lang="nb-NO" smtClean="0"/>
              <a:t>20.11.2020</a:t>
            </a:fld>
            <a:endParaRPr lang="nb-NO"/>
          </a:p>
        </p:txBody>
      </p:sp>
      <p:sp>
        <p:nvSpPr>
          <p:cNvPr id="3" name="Plassholder for bunntekst 2">
            <a:extLst>
              <a:ext uri="{FF2B5EF4-FFF2-40B4-BE49-F238E27FC236}">
                <a16:creationId xmlns:a16="http://schemas.microsoft.com/office/drawing/2014/main" id="{47A5D01F-E9AD-44CE-918D-F0BB37CB68B2}"/>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128904BD-A4B6-438E-B5FA-5603CF568B5B}"/>
              </a:ext>
            </a:extLst>
          </p:cNvPr>
          <p:cNvSpPr>
            <a:spLocks noGrp="1"/>
          </p:cNvSpPr>
          <p:nvPr>
            <p:ph type="sldNum" sz="quarter" idx="12"/>
          </p:nvPr>
        </p:nvSpPr>
        <p:spPr/>
        <p:txBody>
          <a:bodyPr/>
          <a:lstStyle/>
          <a:p>
            <a:fld id="{93EB756F-746B-4A94-A95A-AE98F4E2B7BB}" type="slidenum">
              <a:rPr lang="nb-NO" smtClean="0"/>
              <a:t>‹#›</a:t>
            </a:fld>
            <a:endParaRPr lang="nb-NO"/>
          </a:p>
        </p:txBody>
      </p:sp>
      <p:sp>
        <p:nvSpPr>
          <p:cNvPr id="6" name="Tittel 5">
            <a:extLst>
              <a:ext uri="{FF2B5EF4-FFF2-40B4-BE49-F238E27FC236}">
                <a16:creationId xmlns:a16="http://schemas.microsoft.com/office/drawing/2014/main" id="{4638A24E-CE38-46A3-BEA3-9BE9A8D2A360}"/>
              </a:ext>
            </a:extLst>
          </p:cNvPr>
          <p:cNvSpPr>
            <a:spLocks noGrp="1"/>
          </p:cNvSpPr>
          <p:nvPr>
            <p:ph type="title" hasCustomPrompt="1"/>
          </p:nvPr>
        </p:nvSpPr>
        <p:spPr>
          <a:xfrm>
            <a:off x="1080135" y="1296162"/>
            <a:ext cx="7073265" cy="2062103"/>
          </a:xfrm>
        </p:spPr>
        <p:txBody>
          <a:bodyPr>
            <a:noAutofit/>
          </a:bodyPr>
          <a:lstStyle>
            <a:lvl1pPr>
              <a:defRPr sz="6700"/>
            </a:lvl1pPr>
          </a:lstStyle>
          <a:p>
            <a:r>
              <a:rPr lang="nb-NO"/>
              <a:t>Klikk for å skrive navn på kapittel</a:t>
            </a:r>
          </a:p>
        </p:txBody>
      </p:sp>
      <p:grpSp>
        <p:nvGrpSpPr>
          <p:cNvPr id="62" name="Gruppe 61">
            <a:extLst>
              <a:ext uri="{FF2B5EF4-FFF2-40B4-BE49-F238E27FC236}">
                <a16:creationId xmlns:a16="http://schemas.microsoft.com/office/drawing/2014/main" id="{0AC2A183-5DD7-6B4A-B1E2-C4F96F16D9D4}"/>
              </a:ext>
            </a:extLst>
          </p:cNvPr>
          <p:cNvGrpSpPr/>
          <p:nvPr userDrawn="1"/>
        </p:nvGrpSpPr>
        <p:grpSpPr>
          <a:xfrm>
            <a:off x="12462257" y="0"/>
            <a:ext cx="2008123" cy="6858000"/>
            <a:chOff x="12462257" y="0"/>
            <a:chExt cx="2008123" cy="6858000"/>
          </a:xfrm>
        </p:grpSpPr>
        <p:grpSp>
          <p:nvGrpSpPr>
            <p:cNvPr id="63" name="Gruppe 62">
              <a:extLst>
                <a:ext uri="{FF2B5EF4-FFF2-40B4-BE49-F238E27FC236}">
                  <a16:creationId xmlns:a16="http://schemas.microsoft.com/office/drawing/2014/main" id="{01E8C0F3-EA77-D44E-B5E8-C44DC64CDBF7}"/>
                </a:ext>
              </a:extLst>
            </p:cNvPr>
            <p:cNvGrpSpPr/>
            <p:nvPr userDrawn="1"/>
          </p:nvGrpSpPr>
          <p:grpSpPr>
            <a:xfrm>
              <a:off x="12462257" y="0"/>
              <a:ext cx="2008123" cy="6858000"/>
              <a:chOff x="12335257" y="0"/>
              <a:chExt cx="1539493" cy="6858000"/>
            </a:xfrm>
          </p:grpSpPr>
          <p:sp>
            <p:nvSpPr>
              <p:cNvPr id="65" name="Rektangel 64">
                <a:extLst>
                  <a:ext uri="{FF2B5EF4-FFF2-40B4-BE49-F238E27FC236}">
                    <a16:creationId xmlns:a16="http://schemas.microsoft.com/office/drawing/2014/main" id="{9CE69D2C-57E9-A24E-A09B-34D7087C692E}"/>
                  </a:ext>
                </a:extLst>
              </p:cNvPr>
              <p:cNvSpPr/>
              <p:nvPr userDrawn="1"/>
            </p:nvSpPr>
            <p:spPr>
              <a:xfrm>
                <a:off x="12335257" y="0"/>
                <a:ext cx="153949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85651DE9-FAD8-A94F-8E5C-D6A04A99033D}"/>
                  </a:ext>
                </a:extLst>
              </p:cNvPr>
              <p:cNvGrpSpPr/>
              <p:nvPr userDrawn="1"/>
            </p:nvGrpSpPr>
            <p:grpSpPr>
              <a:xfrm>
                <a:off x="12534146" y="751172"/>
                <a:ext cx="1130774" cy="5779280"/>
                <a:chOff x="12534137" y="-733178"/>
                <a:chExt cx="349207" cy="7129081"/>
              </a:xfrm>
            </p:grpSpPr>
            <p:sp>
              <p:nvSpPr>
                <p:cNvPr id="67" name="Rektangel 66">
                  <a:extLst>
                    <a:ext uri="{FF2B5EF4-FFF2-40B4-BE49-F238E27FC236}">
                      <a16:creationId xmlns:a16="http://schemas.microsoft.com/office/drawing/2014/main" id="{1BE35286-7749-E34F-B325-C306BB37F266}"/>
                    </a:ext>
                  </a:extLst>
                </p:cNvPr>
                <p:cNvSpPr/>
                <p:nvPr userDrawn="1"/>
              </p:nvSpPr>
              <p:spPr>
                <a:xfrm flipV="1">
                  <a:off x="12534141" y="-733178"/>
                  <a:ext cx="349201" cy="348953"/>
                </a:xfrm>
                <a:prstGeom prst="rect">
                  <a:avLst/>
                </a:prstGeom>
                <a:solidFill>
                  <a:srgbClr val="B2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8" name="Rektangel 67">
                  <a:extLst>
                    <a:ext uri="{FF2B5EF4-FFF2-40B4-BE49-F238E27FC236}">
                      <a16:creationId xmlns:a16="http://schemas.microsoft.com/office/drawing/2014/main" id="{49D8DBD6-B00A-D94E-9CC1-22BD654ADD2F}"/>
                    </a:ext>
                  </a:extLst>
                </p:cNvPr>
                <p:cNvSpPr/>
                <p:nvPr userDrawn="1"/>
              </p:nvSpPr>
              <p:spPr>
                <a:xfrm flipV="1">
                  <a:off x="12534141" y="-251759"/>
                  <a:ext cx="349202" cy="348953"/>
                </a:xfrm>
                <a:prstGeom prst="rect">
                  <a:avLst/>
                </a:prstGeom>
                <a:solidFill>
                  <a:srgbClr val="E6E3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9" name="Rektangel 68">
                  <a:extLst>
                    <a:ext uri="{FF2B5EF4-FFF2-40B4-BE49-F238E27FC236}">
                      <a16:creationId xmlns:a16="http://schemas.microsoft.com/office/drawing/2014/main" id="{49A4E56C-9777-1D44-8989-6F498975C6A3}"/>
                    </a:ext>
                  </a:extLst>
                </p:cNvPr>
                <p:cNvSpPr/>
                <p:nvPr userDrawn="1"/>
              </p:nvSpPr>
              <p:spPr>
                <a:xfrm flipV="1">
                  <a:off x="12534140" y="229660"/>
                  <a:ext cx="349203" cy="348953"/>
                </a:xfrm>
                <a:prstGeom prst="rect">
                  <a:avLst/>
                </a:prstGeom>
                <a:solidFill>
                  <a:srgbClr val="BED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6E8F0E40-3DE9-0149-92F4-799A1FB23BAC}"/>
                    </a:ext>
                  </a:extLst>
                </p:cNvPr>
                <p:cNvSpPr/>
                <p:nvPr userDrawn="1"/>
              </p:nvSpPr>
              <p:spPr>
                <a:xfrm flipV="1">
                  <a:off x="12534140" y="711079"/>
                  <a:ext cx="349204" cy="348953"/>
                </a:xfrm>
                <a:prstGeom prst="rect">
                  <a:avLst/>
                </a:prstGeom>
                <a:solidFill>
                  <a:srgbClr val="E8D1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05C7716F-43A8-414C-84E2-F35457611C7E}"/>
                    </a:ext>
                  </a:extLst>
                </p:cNvPr>
                <p:cNvSpPr/>
                <p:nvPr userDrawn="1"/>
              </p:nvSpPr>
              <p:spPr>
                <a:xfrm flipV="1">
                  <a:off x="12534137" y="1192499"/>
                  <a:ext cx="349205" cy="348953"/>
                </a:xfrm>
                <a:prstGeom prst="rect">
                  <a:avLst/>
                </a:prstGeom>
                <a:solidFill>
                  <a:srgbClr val="D4D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DEE2B9F5-AA17-2A42-96D1-04729AF82B80}"/>
                    </a:ext>
                  </a:extLst>
                </p:cNvPr>
                <p:cNvSpPr/>
                <p:nvPr userDrawn="1"/>
              </p:nvSpPr>
              <p:spPr>
                <a:xfrm flipV="1">
                  <a:off x="12534137" y="1673917"/>
                  <a:ext cx="349206" cy="348953"/>
                </a:xfrm>
                <a:prstGeom prst="rect">
                  <a:avLst/>
                </a:prstGeom>
                <a:solidFill>
                  <a:srgbClr val="F6B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18045815-E75C-3C4F-BCFB-13DC6758706A}"/>
                    </a:ext>
                  </a:extLst>
                </p:cNvPr>
                <p:cNvSpPr/>
                <p:nvPr userDrawn="1"/>
              </p:nvSpPr>
              <p:spPr>
                <a:xfrm flipV="1">
                  <a:off x="12534137" y="2155336"/>
                  <a:ext cx="349206" cy="348953"/>
                </a:xfrm>
                <a:prstGeom prst="rect">
                  <a:avLst/>
                </a:prstGeom>
                <a:solidFill>
                  <a:srgbClr val="D2B9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786C0379-065F-6E44-9360-7E9EB0366F5B}"/>
                    </a:ext>
                  </a:extLst>
                </p:cNvPr>
                <p:cNvSpPr/>
                <p:nvPr userDrawn="1"/>
              </p:nvSpPr>
              <p:spPr>
                <a:xfrm flipV="1">
                  <a:off x="12534137" y="2636755"/>
                  <a:ext cx="349206" cy="348953"/>
                </a:xfrm>
                <a:prstGeom prst="rect">
                  <a:avLst/>
                </a:prstGeom>
                <a:solidFill>
                  <a:srgbClr val="EBE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6C420DE5-B9A4-1145-9C4D-14AA82359356}"/>
                    </a:ext>
                  </a:extLst>
                </p:cNvPr>
                <p:cNvSpPr/>
                <p:nvPr userDrawn="1"/>
              </p:nvSpPr>
              <p:spPr>
                <a:xfrm flipV="1">
                  <a:off x="12534137" y="3118174"/>
                  <a:ext cx="349206" cy="348953"/>
                </a:xfrm>
                <a:prstGeom prst="rect">
                  <a:avLst/>
                </a:prstGeom>
                <a:solidFill>
                  <a:srgbClr val="F0E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C4F898B4-F783-0549-9A68-ED00D5B3A628}"/>
                    </a:ext>
                  </a:extLst>
                </p:cNvPr>
                <p:cNvSpPr/>
                <p:nvPr userDrawn="1"/>
              </p:nvSpPr>
              <p:spPr>
                <a:xfrm flipV="1">
                  <a:off x="12534137" y="3599594"/>
                  <a:ext cx="349206" cy="348953"/>
                </a:xfrm>
                <a:prstGeom prst="rect">
                  <a:avLst/>
                </a:prstGeom>
                <a:solidFill>
                  <a:srgbClr val="AEDC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D7A81E1D-D2BE-2B4E-8D01-56D754C8C901}"/>
                    </a:ext>
                  </a:extLst>
                </p:cNvPr>
                <p:cNvSpPr/>
                <p:nvPr userDrawn="1"/>
              </p:nvSpPr>
              <p:spPr>
                <a:xfrm flipV="1">
                  <a:off x="12534137" y="4081012"/>
                  <a:ext cx="349206" cy="348953"/>
                </a:xfrm>
                <a:prstGeom prst="rect">
                  <a:avLst/>
                </a:prstGeom>
                <a:solidFill>
                  <a:srgbClr val="BBC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B4C2D9A1-4389-D240-BBE0-BC0C8C190429}"/>
                    </a:ext>
                  </a:extLst>
                </p:cNvPr>
                <p:cNvSpPr/>
                <p:nvPr userDrawn="1"/>
              </p:nvSpPr>
              <p:spPr>
                <a:xfrm flipV="1">
                  <a:off x="12534137" y="4562431"/>
                  <a:ext cx="349206" cy="348953"/>
                </a:xfrm>
                <a:prstGeom prst="rect">
                  <a:avLst/>
                </a:prstGeom>
                <a:solidFill>
                  <a:srgbClr val="C0D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A0CD49D0-5FE9-BE43-A0A3-A26C89705570}"/>
                    </a:ext>
                  </a:extLst>
                </p:cNvPr>
                <p:cNvSpPr/>
                <p:nvPr userDrawn="1"/>
              </p:nvSpPr>
              <p:spPr>
                <a:xfrm flipV="1">
                  <a:off x="12534137" y="5043850"/>
                  <a:ext cx="349206" cy="348953"/>
                </a:xfrm>
                <a:prstGeom prst="rect">
                  <a:avLst/>
                </a:prstGeom>
                <a:solidFill>
                  <a:srgbClr val="B9CD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59BCA479-9749-9949-9702-279F12CFD500}"/>
                    </a:ext>
                  </a:extLst>
                </p:cNvPr>
                <p:cNvSpPr/>
                <p:nvPr userDrawn="1"/>
              </p:nvSpPr>
              <p:spPr>
                <a:xfrm flipV="1">
                  <a:off x="12534137" y="5525265"/>
                  <a:ext cx="349206" cy="348953"/>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97634094-7A98-4E45-A4F6-F53A466F9A2C}"/>
                    </a:ext>
                  </a:extLst>
                </p:cNvPr>
                <p:cNvSpPr/>
                <p:nvPr userDrawn="1"/>
              </p:nvSpPr>
              <p:spPr>
                <a:xfrm flipV="1">
                  <a:off x="12534137" y="6046950"/>
                  <a:ext cx="349206" cy="3489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sp>
          <p:nvSpPr>
            <p:cNvPr id="64" name="TekstSylinder 63">
              <a:extLst>
                <a:ext uri="{FF2B5EF4-FFF2-40B4-BE49-F238E27FC236}">
                  <a16:creationId xmlns:a16="http://schemas.microsoft.com/office/drawing/2014/main" id="{348CCD61-AA8B-0E4A-80B4-994DE8BD7EA2}"/>
                </a:ext>
              </a:extLst>
            </p:cNvPr>
            <p:cNvSpPr txBox="1"/>
            <p:nvPr userDrawn="1"/>
          </p:nvSpPr>
          <p:spPr>
            <a:xfrm>
              <a:off x="12721683" y="201800"/>
              <a:ext cx="1474985" cy="400110"/>
            </a:xfrm>
            <a:prstGeom prst="rect">
              <a:avLst/>
            </a:prstGeom>
            <a:noFill/>
          </p:spPr>
          <p:txBody>
            <a:bodyPr wrap="square" lIns="0" rtlCol="0">
              <a:spAutoFit/>
            </a:bodyPr>
            <a:lstStyle/>
            <a:p>
              <a:r>
                <a:rPr lang="nb-NO" sz="1000"/>
                <a:t>Bruk pipette for å hente bakgrunnsfarge:</a:t>
              </a:r>
            </a:p>
          </p:txBody>
        </p:sp>
      </p:grpSp>
    </p:spTree>
    <p:extLst>
      <p:ext uri="{BB962C8B-B14F-4D97-AF65-F5344CB8AC3E}">
        <p14:creationId xmlns:p14="http://schemas.microsoft.com/office/powerpoint/2010/main" val="16673071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Kapitteldeler med ikon">
    <p:bg>
      <p:bgPr>
        <a:solidFill>
          <a:srgbClr val="E4C9B7"/>
        </a:solidFill>
        <a:effectLst/>
      </p:bgPr>
    </p:bg>
    <p:spTree>
      <p:nvGrpSpPr>
        <p:cNvPr id="1" name=""/>
        <p:cNvGrpSpPr/>
        <p:nvPr/>
      </p:nvGrpSpPr>
      <p:grpSpPr>
        <a:xfrm>
          <a:off x="0" y="0"/>
          <a:ext cx="0" cy="0"/>
          <a:chOff x="0" y="0"/>
          <a:chExt cx="0" cy="0"/>
        </a:xfrm>
      </p:grpSpPr>
      <p:grpSp>
        <p:nvGrpSpPr>
          <p:cNvPr id="8" name="Gruppe 7">
            <a:extLst>
              <a:ext uri="{FF2B5EF4-FFF2-40B4-BE49-F238E27FC236}">
                <a16:creationId xmlns:a16="http://schemas.microsoft.com/office/drawing/2014/main" id="{A733E570-77C6-422C-BB1F-0E09C871BED4}"/>
              </a:ext>
            </a:extLst>
          </p:cNvPr>
          <p:cNvGrpSpPr/>
          <p:nvPr userDrawn="1"/>
        </p:nvGrpSpPr>
        <p:grpSpPr>
          <a:xfrm>
            <a:off x="0" y="0"/>
            <a:ext cx="12192000" cy="6858000"/>
            <a:chOff x="0" y="0"/>
            <a:chExt cx="12192000" cy="6858000"/>
          </a:xfrm>
          <a:solidFill>
            <a:schemeClr val="bg1"/>
          </a:solidFill>
        </p:grpSpPr>
        <p:sp>
          <p:nvSpPr>
            <p:cNvPr id="10" name="Rektangel 9">
              <a:extLst>
                <a:ext uri="{FF2B5EF4-FFF2-40B4-BE49-F238E27FC236}">
                  <a16:creationId xmlns:a16="http://schemas.microsoft.com/office/drawing/2014/main" id="{147175B1-7B11-4C9C-B00A-4DE2566C0997}"/>
                </a:ext>
              </a:extLst>
            </p:cNvPr>
            <p:cNvSpPr/>
            <p:nvPr userDrawn="1"/>
          </p:nvSpPr>
          <p:spPr>
            <a:xfrm>
              <a:off x="0" y="0"/>
              <a:ext cx="252469"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11" name="Rektangel 10">
              <a:extLst>
                <a:ext uri="{FF2B5EF4-FFF2-40B4-BE49-F238E27FC236}">
                  <a16:creationId xmlns:a16="http://schemas.microsoft.com/office/drawing/2014/main" id="{5782CFA8-0E34-4F9F-9C1E-9428F66F413A}"/>
                </a:ext>
              </a:extLst>
            </p:cNvPr>
            <p:cNvSpPr/>
            <p:nvPr userDrawn="1"/>
          </p:nvSpPr>
          <p:spPr>
            <a:xfrm>
              <a:off x="11939531" y="0"/>
              <a:ext cx="252469"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12" name="Rektangel 11">
              <a:extLst>
                <a:ext uri="{FF2B5EF4-FFF2-40B4-BE49-F238E27FC236}">
                  <a16:creationId xmlns:a16="http://schemas.microsoft.com/office/drawing/2014/main" id="{9D08F44D-227F-4942-93D8-08B949AD2C25}"/>
                </a:ext>
              </a:extLst>
            </p:cNvPr>
            <p:cNvSpPr/>
            <p:nvPr userDrawn="1"/>
          </p:nvSpPr>
          <p:spPr>
            <a:xfrm>
              <a:off x="0" y="0"/>
              <a:ext cx="12192000" cy="260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13" name="Rektangel 12">
              <a:extLst>
                <a:ext uri="{FF2B5EF4-FFF2-40B4-BE49-F238E27FC236}">
                  <a16:creationId xmlns:a16="http://schemas.microsoft.com/office/drawing/2014/main" id="{2BA98D54-6860-4B04-999C-C80DDD7C63A4}"/>
                </a:ext>
              </a:extLst>
            </p:cNvPr>
            <p:cNvSpPr/>
            <p:nvPr userDrawn="1"/>
          </p:nvSpPr>
          <p:spPr>
            <a:xfrm>
              <a:off x="0" y="6597397"/>
              <a:ext cx="12192000" cy="260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grpSp>
      <p:sp>
        <p:nvSpPr>
          <p:cNvPr id="2" name="Plassholder for dato 1">
            <a:extLst>
              <a:ext uri="{FF2B5EF4-FFF2-40B4-BE49-F238E27FC236}">
                <a16:creationId xmlns:a16="http://schemas.microsoft.com/office/drawing/2014/main" id="{9C9C78CC-9412-4AA4-B434-B4D221576230}"/>
              </a:ext>
            </a:extLst>
          </p:cNvPr>
          <p:cNvSpPr>
            <a:spLocks noGrp="1"/>
          </p:cNvSpPr>
          <p:nvPr>
            <p:ph type="dt" sz="half" idx="10"/>
          </p:nvPr>
        </p:nvSpPr>
        <p:spPr/>
        <p:txBody>
          <a:bodyPr/>
          <a:lstStyle/>
          <a:p>
            <a:fld id="{8711618C-0797-4DE8-8F76-26C2A470B1F1}" type="datetimeFigureOut">
              <a:rPr lang="nb-NO" smtClean="0"/>
              <a:t>20.11.2020</a:t>
            </a:fld>
            <a:endParaRPr lang="nb-NO"/>
          </a:p>
        </p:txBody>
      </p:sp>
      <p:sp>
        <p:nvSpPr>
          <p:cNvPr id="3" name="Plassholder for bunntekst 2">
            <a:extLst>
              <a:ext uri="{FF2B5EF4-FFF2-40B4-BE49-F238E27FC236}">
                <a16:creationId xmlns:a16="http://schemas.microsoft.com/office/drawing/2014/main" id="{47A5D01F-E9AD-44CE-918D-F0BB37CB68B2}"/>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128904BD-A4B6-438E-B5FA-5603CF568B5B}"/>
              </a:ext>
            </a:extLst>
          </p:cNvPr>
          <p:cNvSpPr>
            <a:spLocks noGrp="1"/>
          </p:cNvSpPr>
          <p:nvPr>
            <p:ph type="sldNum" sz="quarter" idx="12"/>
          </p:nvPr>
        </p:nvSpPr>
        <p:spPr/>
        <p:txBody>
          <a:bodyPr/>
          <a:lstStyle/>
          <a:p>
            <a:fld id="{93EB756F-746B-4A94-A95A-AE98F4E2B7BB}" type="slidenum">
              <a:rPr lang="nb-NO" smtClean="0"/>
              <a:t>‹#›</a:t>
            </a:fld>
            <a:endParaRPr lang="nb-NO"/>
          </a:p>
        </p:txBody>
      </p:sp>
      <p:sp>
        <p:nvSpPr>
          <p:cNvPr id="6" name="Tittel 5">
            <a:extLst>
              <a:ext uri="{FF2B5EF4-FFF2-40B4-BE49-F238E27FC236}">
                <a16:creationId xmlns:a16="http://schemas.microsoft.com/office/drawing/2014/main" id="{4638A24E-CE38-46A3-BEA3-9BE9A8D2A360}"/>
              </a:ext>
            </a:extLst>
          </p:cNvPr>
          <p:cNvSpPr>
            <a:spLocks noGrp="1"/>
          </p:cNvSpPr>
          <p:nvPr>
            <p:ph type="title" hasCustomPrompt="1"/>
          </p:nvPr>
        </p:nvSpPr>
        <p:spPr>
          <a:xfrm>
            <a:off x="1080135" y="1296162"/>
            <a:ext cx="7073265" cy="2062103"/>
          </a:xfrm>
        </p:spPr>
        <p:txBody>
          <a:bodyPr>
            <a:noAutofit/>
          </a:bodyPr>
          <a:lstStyle>
            <a:lvl1pPr>
              <a:defRPr sz="6700"/>
            </a:lvl1pPr>
          </a:lstStyle>
          <a:p>
            <a:r>
              <a:rPr lang="nb-NO"/>
              <a:t>Klikk for å skrive navn på kapittel</a:t>
            </a:r>
          </a:p>
        </p:txBody>
      </p:sp>
      <p:sp>
        <p:nvSpPr>
          <p:cNvPr id="62" name="Plassholder for bilde 4">
            <a:extLst>
              <a:ext uri="{FF2B5EF4-FFF2-40B4-BE49-F238E27FC236}">
                <a16:creationId xmlns:a16="http://schemas.microsoft.com/office/drawing/2014/main" id="{E4D0152C-8ADC-A140-985F-64DA3E7E289F}"/>
              </a:ext>
            </a:extLst>
          </p:cNvPr>
          <p:cNvSpPr>
            <a:spLocks noGrp="1" noChangeAspect="1"/>
          </p:cNvSpPr>
          <p:nvPr>
            <p:ph type="pic" sz="quarter" idx="32" hasCustomPrompt="1"/>
          </p:nvPr>
        </p:nvSpPr>
        <p:spPr>
          <a:xfrm>
            <a:off x="8771133" y="3447073"/>
            <a:ext cx="3168396" cy="3168396"/>
          </a:xfrm>
          <a:prstGeom prst="ellipse">
            <a:avLst/>
          </a:prstGeom>
          <a:solidFill>
            <a:schemeClr val="bg1"/>
          </a:solidFill>
        </p:spPr>
        <p:txBody>
          <a:bodyPr lIns="251999" tIns="251999" rIns="216000" bIns="108000"/>
          <a:lstStyle>
            <a:lvl1pPr marL="0" indent="0" algn="ctr">
              <a:buNone/>
              <a:defRPr sz="2200"/>
            </a:lvl1pPr>
          </a:lstStyle>
          <a:p>
            <a:r>
              <a:rPr lang="nb-NO"/>
              <a:t>Klikk for å sette inn ikon</a:t>
            </a:r>
          </a:p>
        </p:txBody>
      </p:sp>
      <p:grpSp>
        <p:nvGrpSpPr>
          <p:cNvPr id="63" name="Gruppe 62">
            <a:extLst>
              <a:ext uri="{FF2B5EF4-FFF2-40B4-BE49-F238E27FC236}">
                <a16:creationId xmlns:a16="http://schemas.microsoft.com/office/drawing/2014/main" id="{D2DEEEC9-314C-C748-938C-D538708E9B47}"/>
              </a:ext>
            </a:extLst>
          </p:cNvPr>
          <p:cNvGrpSpPr/>
          <p:nvPr userDrawn="1"/>
        </p:nvGrpSpPr>
        <p:grpSpPr>
          <a:xfrm>
            <a:off x="12462257" y="0"/>
            <a:ext cx="2008123" cy="6858000"/>
            <a:chOff x="12462257" y="0"/>
            <a:chExt cx="2008123" cy="6858000"/>
          </a:xfrm>
        </p:grpSpPr>
        <p:grpSp>
          <p:nvGrpSpPr>
            <p:cNvPr id="64" name="Gruppe 63">
              <a:extLst>
                <a:ext uri="{FF2B5EF4-FFF2-40B4-BE49-F238E27FC236}">
                  <a16:creationId xmlns:a16="http://schemas.microsoft.com/office/drawing/2014/main" id="{C905C178-0856-4B48-ABCB-45625E38471C}"/>
                </a:ext>
              </a:extLst>
            </p:cNvPr>
            <p:cNvGrpSpPr/>
            <p:nvPr userDrawn="1"/>
          </p:nvGrpSpPr>
          <p:grpSpPr>
            <a:xfrm>
              <a:off x="12462257" y="0"/>
              <a:ext cx="2008123" cy="6858000"/>
              <a:chOff x="12335257" y="0"/>
              <a:chExt cx="1539493" cy="6858000"/>
            </a:xfrm>
          </p:grpSpPr>
          <p:sp>
            <p:nvSpPr>
              <p:cNvPr id="66" name="Rektangel 65">
                <a:extLst>
                  <a:ext uri="{FF2B5EF4-FFF2-40B4-BE49-F238E27FC236}">
                    <a16:creationId xmlns:a16="http://schemas.microsoft.com/office/drawing/2014/main" id="{9BE846D8-7F04-B546-9ED5-A28F6FBCAD28}"/>
                  </a:ext>
                </a:extLst>
              </p:cNvPr>
              <p:cNvSpPr/>
              <p:nvPr userDrawn="1"/>
            </p:nvSpPr>
            <p:spPr>
              <a:xfrm>
                <a:off x="12335257" y="0"/>
                <a:ext cx="153949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7" name="Gruppe 66">
                <a:extLst>
                  <a:ext uri="{FF2B5EF4-FFF2-40B4-BE49-F238E27FC236}">
                    <a16:creationId xmlns:a16="http://schemas.microsoft.com/office/drawing/2014/main" id="{EE65E209-F2E5-8740-AE82-E79C766860A1}"/>
                  </a:ext>
                </a:extLst>
              </p:cNvPr>
              <p:cNvGrpSpPr/>
              <p:nvPr userDrawn="1"/>
            </p:nvGrpSpPr>
            <p:grpSpPr>
              <a:xfrm>
                <a:off x="12534146" y="751172"/>
                <a:ext cx="1130774" cy="5779280"/>
                <a:chOff x="12534137" y="-733178"/>
                <a:chExt cx="349207" cy="7129081"/>
              </a:xfrm>
            </p:grpSpPr>
            <p:sp>
              <p:nvSpPr>
                <p:cNvPr id="68" name="Rektangel 67">
                  <a:extLst>
                    <a:ext uri="{FF2B5EF4-FFF2-40B4-BE49-F238E27FC236}">
                      <a16:creationId xmlns:a16="http://schemas.microsoft.com/office/drawing/2014/main" id="{46FC53F1-4148-2F47-B868-4F7036903AA6}"/>
                    </a:ext>
                  </a:extLst>
                </p:cNvPr>
                <p:cNvSpPr/>
                <p:nvPr userDrawn="1"/>
              </p:nvSpPr>
              <p:spPr>
                <a:xfrm flipV="1">
                  <a:off x="12534141" y="-733178"/>
                  <a:ext cx="349201" cy="348953"/>
                </a:xfrm>
                <a:prstGeom prst="rect">
                  <a:avLst/>
                </a:prstGeom>
                <a:solidFill>
                  <a:srgbClr val="B2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9" name="Rektangel 68">
                  <a:extLst>
                    <a:ext uri="{FF2B5EF4-FFF2-40B4-BE49-F238E27FC236}">
                      <a16:creationId xmlns:a16="http://schemas.microsoft.com/office/drawing/2014/main" id="{2BC8A09A-4460-0545-9CBF-974480C287EE}"/>
                    </a:ext>
                  </a:extLst>
                </p:cNvPr>
                <p:cNvSpPr/>
                <p:nvPr userDrawn="1"/>
              </p:nvSpPr>
              <p:spPr>
                <a:xfrm flipV="1">
                  <a:off x="12534141" y="-251759"/>
                  <a:ext cx="349202" cy="348953"/>
                </a:xfrm>
                <a:prstGeom prst="rect">
                  <a:avLst/>
                </a:prstGeom>
                <a:solidFill>
                  <a:srgbClr val="E6E3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C7AE777F-D964-2845-85D8-51A1506726B4}"/>
                    </a:ext>
                  </a:extLst>
                </p:cNvPr>
                <p:cNvSpPr/>
                <p:nvPr userDrawn="1"/>
              </p:nvSpPr>
              <p:spPr>
                <a:xfrm flipV="1">
                  <a:off x="12534140" y="229660"/>
                  <a:ext cx="349203" cy="348953"/>
                </a:xfrm>
                <a:prstGeom prst="rect">
                  <a:avLst/>
                </a:prstGeom>
                <a:solidFill>
                  <a:srgbClr val="BED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25943E33-1C99-A147-8915-4689E541E90E}"/>
                    </a:ext>
                  </a:extLst>
                </p:cNvPr>
                <p:cNvSpPr/>
                <p:nvPr userDrawn="1"/>
              </p:nvSpPr>
              <p:spPr>
                <a:xfrm flipV="1">
                  <a:off x="12534140" y="711079"/>
                  <a:ext cx="349204" cy="348953"/>
                </a:xfrm>
                <a:prstGeom prst="rect">
                  <a:avLst/>
                </a:prstGeom>
                <a:solidFill>
                  <a:srgbClr val="E8D1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D387A59B-1BA7-344E-89FB-E9D7A43A26FE}"/>
                    </a:ext>
                  </a:extLst>
                </p:cNvPr>
                <p:cNvSpPr/>
                <p:nvPr userDrawn="1"/>
              </p:nvSpPr>
              <p:spPr>
                <a:xfrm flipV="1">
                  <a:off x="12534137" y="1192499"/>
                  <a:ext cx="349205" cy="348953"/>
                </a:xfrm>
                <a:prstGeom prst="rect">
                  <a:avLst/>
                </a:prstGeom>
                <a:solidFill>
                  <a:srgbClr val="D4D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F4E561A6-8B09-A644-891C-07D0C67F4853}"/>
                    </a:ext>
                  </a:extLst>
                </p:cNvPr>
                <p:cNvSpPr/>
                <p:nvPr userDrawn="1"/>
              </p:nvSpPr>
              <p:spPr>
                <a:xfrm flipV="1">
                  <a:off x="12534137" y="1673917"/>
                  <a:ext cx="349206" cy="348953"/>
                </a:xfrm>
                <a:prstGeom prst="rect">
                  <a:avLst/>
                </a:prstGeom>
                <a:solidFill>
                  <a:srgbClr val="F6B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9E77B3CC-9C56-1D46-B60C-18BC981C6E23}"/>
                    </a:ext>
                  </a:extLst>
                </p:cNvPr>
                <p:cNvSpPr/>
                <p:nvPr userDrawn="1"/>
              </p:nvSpPr>
              <p:spPr>
                <a:xfrm flipV="1">
                  <a:off x="12534137" y="2155336"/>
                  <a:ext cx="349206" cy="348953"/>
                </a:xfrm>
                <a:prstGeom prst="rect">
                  <a:avLst/>
                </a:prstGeom>
                <a:solidFill>
                  <a:srgbClr val="D2B9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7B0AC0D9-62C9-9F42-8D8E-FCC78E0F4E20}"/>
                    </a:ext>
                  </a:extLst>
                </p:cNvPr>
                <p:cNvSpPr/>
                <p:nvPr userDrawn="1"/>
              </p:nvSpPr>
              <p:spPr>
                <a:xfrm flipV="1">
                  <a:off x="12534137" y="2636755"/>
                  <a:ext cx="349206" cy="348953"/>
                </a:xfrm>
                <a:prstGeom prst="rect">
                  <a:avLst/>
                </a:prstGeom>
                <a:solidFill>
                  <a:srgbClr val="EBE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A783447-2310-9E49-81B6-AF0802A1FB4F}"/>
                    </a:ext>
                  </a:extLst>
                </p:cNvPr>
                <p:cNvSpPr/>
                <p:nvPr userDrawn="1"/>
              </p:nvSpPr>
              <p:spPr>
                <a:xfrm flipV="1">
                  <a:off x="12534137" y="3118174"/>
                  <a:ext cx="349206" cy="348953"/>
                </a:xfrm>
                <a:prstGeom prst="rect">
                  <a:avLst/>
                </a:prstGeom>
                <a:solidFill>
                  <a:srgbClr val="F0E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2EA816C6-42ED-7B4B-9010-377B9EABD9D1}"/>
                    </a:ext>
                  </a:extLst>
                </p:cNvPr>
                <p:cNvSpPr/>
                <p:nvPr userDrawn="1"/>
              </p:nvSpPr>
              <p:spPr>
                <a:xfrm flipV="1">
                  <a:off x="12534137" y="3599594"/>
                  <a:ext cx="349206" cy="348953"/>
                </a:xfrm>
                <a:prstGeom prst="rect">
                  <a:avLst/>
                </a:prstGeom>
                <a:solidFill>
                  <a:srgbClr val="AEDC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B035648D-3902-C34E-8B94-FFB2652C85F1}"/>
                    </a:ext>
                  </a:extLst>
                </p:cNvPr>
                <p:cNvSpPr/>
                <p:nvPr userDrawn="1"/>
              </p:nvSpPr>
              <p:spPr>
                <a:xfrm flipV="1">
                  <a:off x="12534137" y="4081012"/>
                  <a:ext cx="349206" cy="348953"/>
                </a:xfrm>
                <a:prstGeom prst="rect">
                  <a:avLst/>
                </a:prstGeom>
                <a:solidFill>
                  <a:srgbClr val="BBC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503A50BC-5C2B-3440-ABEC-A7FBB825EAAA}"/>
                    </a:ext>
                  </a:extLst>
                </p:cNvPr>
                <p:cNvSpPr/>
                <p:nvPr userDrawn="1"/>
              </p:nvSpPr>
              <p:spPr>
                <a:xfrm flipV="1">
                  <a:off x="12534137" y="4562431"/>
                  <a:ext cx="349206" cy="348953"/>
                </a:xfrm>
                <a:prstGeom prst="rect">
                  <a:avLst/>
                </a:prstGeom>
                <a:solidFill>
                  <a:srgbClr val="C0D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3D8E277A-B834-F742-B2C8-2F0F097C96E2}"/>
                    </a:ext>
                  </a:extLst>
                </p:cNvPr>
                <p:cNvSpPr/>
                <p:nvPr userDrawn="1"/>
              </p:nvSpPr>
              <p:spPr>
                <a:xfrm flipV="1">
                  <a:off x="12534137" y="5043850"/>
                  <a:ext cx="349206" cy="348953"/>
                </a:xfrm>
                <a:prstGeom prst="rect">
                  <a:avLst/>
                </a:prstGeom>
                <a:solidFill>
                  <a:srgbClr val="B9CD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29A50E48-6F18-8544-A907-9E9CE65FE4C3}"/>
                    </a:ext>
                  </a:extLst>
                </p:cNvPr>
                <p:cNvSpPr/>
                <p:nvPr userDrawn="1"/>
              </p:nvSpPr>
              <p:spPr>
                <a:xfrm flipV="1">
                  <a:off x="12534137" y="5525265"/>
                  <a:ext cx="349206" cy="348953"/>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733C6505-30C5-6C46-98CC-4826E3768069}"/>
                    </a:ext>
                  </a:extLst>
                </p:cNvPr>
                <p:cNvSpPr/>
                <p:nvPr userDrawn="1"/>
              </p:nvSpPr>
              <p:spPr>
                <a:xfrm flipV="1">
                  <a:off x="12534137" y="6046950"/>
                  <a:ext cx="349206" cy="3489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sp>
          <p:nvSpPr>
            <p:cNvPr id="65" name="TekstSylinder 64">
              <a:extLst>
                <a:ext uri="{FF2B5EF4-FFF2-40B4-BE49-F238E27FC236}">
                  <a16:creationId xmlns:a16="http://schemas.microsoft.com/office/drawing/2014/main" id="{A5AD6D95-E8F4-8A47-9948-843D852CFFF9}"/>
                </a:ext>
              </a:extLst>
            </p:cNvPr>
            <p:cNvSpPr txBox="1"/>
            <p:nvPr userDrawn="1"/>
          </p:nvSpPr>
          <p:spPr>
            <a:xfrm>
              <a:off x="12721683" y="201800"/>
              <a:ext cx="1474985" cy="400110"/>
            </a:xfrm>
            <a:prstGeom prst="rect">
              <a:avLst/>
            </a:prstGeom>
            <a:noFill/>
          </p:spPr>
          <p:txBody>
            <a:bodyPr wrap="square" lIns="0" rtlCol="0">
              <a:spAutoFit/>
            </a:bodyPr>
            <a:lstStyle/>
            <a:p>
              <a:r>
                <a:rPr lang="nb-NO" sz="1000"/>
                <a:t>Bruk pipette for å hente bakgrunnsfarge:</a:t>
              </a:r>
            </a:p>
          </p:txBody>
        </p:sp>
      </p:grpSp>
    </p:spTree>
    <p:extLst>
      <p:ext uri="{BB962C8B-B14F-4D97-AF65-F5344CB8AC3E}">
        <p14:creationId xmlns:p14="http://schemas.microsoft.com/office/powerpoint/2010/main" val="28083803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orklaring-6">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ACD8C3CB-AC9D-4F4F-90E8-001D44567EEE}"/>
              </a:ext>
            </a:extLst>
          </p:cNvPr>
          <p:cNvSpPr txBox="1"/>
          <p:nvPr userDrawn="1"/>
        </p:nvSpPr>
        <p:spPr>
          <a:xfrm>
            <a:off x="1359112" y="2767280"/>
            <a:ext cx="9473776" cy="1323439"/>
          </a:xfrm>
          <a:prstGeom prst="rect">
            <a:avLst/>
          </a:prstGeom>
          <a:noFill/>
        </p:spPr>
        <p:txBody>
          <a:bodyPr wrap="square" rtlCol="0" anchor="ctr">
            <a:spAutoFit/>
          </a:bodyPr>
          <a:lstStyle/>
          <a:p>
            <a:pPr algn="l"/>
            <a:r>
              <a:rPr lang="nb-NO" sz="8000" b="1"/>
              <a:t>Dekorative tekstsider:</a:t>
            </a:r>
          </a:p>
        </p:txBody>
      </p:sp>
    </p:spTree>
    <p:extLst>
      <p:ext uri="{BB962C8B-B14F-4D97-AF65-F5344CB8AC3E}">
        <p14:creationId xmlns:p14="http://schemas.microsoft.com/office/powerpoint/2010/main" val="8095220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orside - Logo nedre venstre">
    <p:spTree>
      <p:nvGrpSpPr>
        <p:cNvPr id="1" name=""/>
        <p:cNvGrpSpPr/>
        <p:nvPr/>
      </p:nvGrpSpPr>
      <p:grpSpPr>
        <a:xfrm>
          <a:off x="0" y="0"/>
          <a:ext cx="0" cy="0"/>
          <a:chOff x="0" y="0"/>
          <a:chExt cx="0" cy="0"/>
        </a:xfrm>
      </p:grpSpPr>
      <p:sp>
        <p:nvSpPr>
          <p:cNvPr id="13" name="Plassholder for bilde 12">
            <a:extLst>
              <a:ext uri="{FF2B5EF4-FFF2-40B4-BE49-F238E27FC236}">
                <a16:creationId xmlns:a16="http://schemas.microsoft.com/office/drawing/2014/main" id="{220CEFAE-70EC-403B-8281-65FF78F3A62F}"/>
              </a:ext>
            </a:extLst>
          </p:cNvPr>
          <p:cNvSpPr>
            <a:spLocks noGrp="1"/>
          </p:cNvSpPr>
          <p:nvPr>
            <p:ph type="pic" sz="quarter" idx="10"/>
          </p:nvPr>
        </p:nvSpPr>
        <p:spPr>
          <a:xfrm>
            <a:off x="252470" y="260604"/>
            <a:ext cx="11687060" cy="6336792"/>
          </a:xfrm>
          <a:custGeom>
            <a:avLst/>
            <a:gdLst>
              <a:gd name="connsiteX0" fmla="*/ 0 w 11687060"/>
              <a:gd name="connsiteY0" fmla="*/ 0 h 6336792"/>
              <a:gd name="connsiteX1" fmla="*/ 11687060 w 11687060"/>
              <a:gd name="connsiteY1" fmla="*/ 0 h 6336792"/>
              <a:gd name="connsiteX2" fmla="*/ 11687060 w 11687060"/>
              <a:gd name="connsiteY2" fmla="*/ 6336792 h 6336792"/>
              <a:gd name="connsiteX3" fmla="*/ 1675840 w 11687060"/>
              <a:gd name="connsiteY3" fmla="*/ 6336792 h 6336792"/>
              <a:gd name="connsiteX4" fmla="*/ 1752935 w 11687060"/>
              <a:gd name="connsiteY4" fmla="*/ 6332899 h 6336792"/>
              <a:gd name="connsiteX5" fmla="*/ 3175158 w 11687060"/>
              <a:gd name="connsiteY5" fmla="*/ 4756880 h 6336792"/>
              <a:gd name="connsiteX6" fmla="*/ 1590960 w 11687060"/>
              <a:gd name="connsiteY6" fmla="*/ 3172682 h 6336792"/>
              <a:gd name="connsiteX7" fmla="*/ 6762 w 11687060"/>
              <a:gd name="connsiteY7" fmla="*/ 4756880 h 6336792"/>
              <a:gd name="connsiteX8" fmla="*/ 1428985 w 11687060"/>
              <a:gd name="connsiteY8" fmla="*/ 6332899 h 6336792"/>
              <a:gd name="connsiteX9" fmla="*/ 1506081 w 11687060"/>
              <a:gd name="connsiteY9" fmla="*/ 6336792 h 6336792"/>
              <a:gd name="connsiteX10" fmla="*/ 0 w 11687060"/>
              <a:gd name="connsiteY10" fmla="*/ 6336792 h 633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7060" h="6336792">
                <a:moveTo>
                  <a:pt x="0" y="0"/>
                </a:moveTo>
                <a:lnTo>
                  <a:pt x="11687060" y="0"/>
                </a:lnTo>
                <a:lnTo>
                  <a:pt x="11687060" y="6336792"/>
                </a:lnTo>
                <a:lnTo>
                  <a:pt x="1675840" y="6336792"/>
                </a:lnTo>
                <a:lnTo>
                  <a:pt x="1752935" y="6332899"/>
                </a:lnTo>
                <a:cubicBezTo>
                  <a:pt x="2551776" y="6251772"/>
                  <a:pt x="3175158" y="5577125"/>
                  <a:pt x="3175158" y="4756880"/>
                </a:cubicBezTo>
                <a:cubicBezTo>
                  <a:pt x="3175158" y="3881952"/>
                  <a:pt x="2465888" y="3172682"/>
                  <a:pt x="1590960" y="3172682"/>
                </a:cubicBezTo>
                <a:cubicBezTo>
                  <a:pt x="716032" y="3172682"/>
                  <a:pt x="6762" y="3881952"/>
                  <a:pt x="6762" y="4756880"/>
                </a:cubicBezTo>
                <a:cubicBezTo>
                  <a:pt x="6762" y="5577125"/>
                  <a:pt x="630144" y="6251772"/>
                  <a:pt x="1428985" y="6332899"/>
                </a:cubicBezTo>
                <a:lnTo>
                  <a:pt x="1506081" y="6336792"/>
                </a:lnTo>
                <a:lnTo>
                  <a:pt x="0" y="6336792"/>
                </a:lnTo>
                <a:close/>
              </a:path>
            </a:pathLst>
          </a:custGeom>
          <a:solidFill>
            <a:srgbClr val="B2DCDA"/>
          </a:solidFill>
        </p:spPr>
        <p:txBody>
          <a:bodyPr wrap="square">
            <a:noAutofit/>
          </a:bodyPr>
          <a:lstStyle>
            <a:lvl1pPr marL="0" indent="0" algn="ctr">
              <a:buNone/>
              <a:defRPr sz="1800"/>
            </a:lvl1pPr>
          </a:lstStyle>
          <a:p>
            <a:r>
              <a:rPr lang="nb-NO"/>
              <a:t>Klikk på ikonet for å legge til et bilde</a:t>
            </a:r>
          </a:p>
        </p:txBody>
      </p:sp>
      <p:pic>
        <p:nvPicPr>
          <p:cNvPr id="9" name="Grafikk 8">
            <a:extLst>
              <a:ext uri="{FF2B5EF4-FFF2-40B4-BE49-F238E27FC236}">
                <a16:creationId xmlns:a16="http://schemas.microsoft.com/office/drawing/2014/main" id="{0536BB32-B519-42BC-BB7E-4EC146E204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8167" y="4101598"/>
            <a:ext cx="2450526" cy="1440000"/>
          </a:xfrm>
          <a:prstGeom prst="rect">
            <a:avLst/>
          </a:prstGeom>
        </p:spPr>
      </p:pic>
      <p:sp>
        <p:nvSpPr>
          <p:cNvPr id="4" name="Plassholder for tekst 6">
            <a:extLst>
              <a:ext uri="{FF2B5EF4-FFF2-40B4-BE49-F238E27FC236}">
                <a16:creationId xmlns:a16="http://schemas.microsoft.com/office/drawing/2014/main" id="{D389F4AB-9CC9-2041-BED1-F6B0DFE07612}"/>
              </a:ext>
            </a:extLst>
          </p:cNvPr>
          <p:cNvSpPr>
            <a:spLocks noGrp="1"/>
          </p:cNvSpPr>
          <p:nvPr>
            <p:ph type="body" sz="quarter" idx="21" hasCustomPrompt="1"/>
          </p:nvPr>
        </p:nvSpPr>
        <p:spPr>
          <a:xfrm>
            <a:off x="252470" y="77443"/>
            <a:ext cx="11687060" cy="183161"/>
          </a:xfrm>
        </p:spPr>
        <p:txBody>
          <a:bodyPr/>
          <a:lstStyle>
            <a:lvl1pPr marL="0" indent="0" algn="r">
              <a:buNone/>
              <a:defRPr lang="nb-NO" sz="900" smtClean="0">
                <a:solidFill>
                  <a:schemeClr val="bg1">
                    <a:lumMod val="65000"/>
                  </a:schemeClr>
                </a:solidFill>
                <a:effectLst/>
              </a:defRPr>
            </a:lvl1pPr>
          </a:lstStyle>
          <a:p>
            <a:r>
              <a:rPr lang="nb-NO">
                <a:effectLst/>
                <a:latin typeface="Calibri" panose="020F0502020204030204" pitchFamily="34" charset="0"/>
              </a:rPr>
              <a:t>Foto: Navn </a:t>
            </a:r>
            <a:r>
              <a:rPr lang="nb-NO" err="1">
                <a:effectLst/>
                <a:latin typeface="Calibri" panose="020F0502020204030204" pitchFamily="34" charset="0"/>
              </a:rPr>
              <a:t>Navnesen</a:t>
            </a:r>
            <a:endParaRPr lang="nb-NO">
              <a:effectLst/>
              <a:latin typeface="Calibri" panose="020F0502020204030204" pitchFamily="34" charset="0"/>
            </a:endParaRPr>
          </a:p>
        </p:txBody>
      </p:sp>
    </p:spTree>
    <p:extLst>
      <p:ext uri="{BB962C8B-B14F-4D97-AF65-F5344CB8AC3E}">
        <p14:creationId xmlns:p14="http://schemas.microsoft.com/office/powerpoint/2010/main" val="37801640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odel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3299C3E-CD8B-4CFD-B93E-D54F270E6ECF}"/>
              </a:ext>
            </a:extLst>
          </p:cNvPr>
          <p:cNvSpPr>
            <a:spLocks noGrp="1"/>
          </p:cNvSpPr>
          <p:nvPr>
            <p:ph type="title" hasCustomPrompt="1"/>
          </p:nvPr>
        </p:nvSpPr>
        <p:spPr>
          <a:xfrm>
            <a:off x="1559875" y="2136338"/>
            <a:ext cx="3949690" cy="2585323"/>
          </a:xfrm>
        </p:spPr>
        <p:txBody>
          <a:bodyPr anchor="ctr">
            <a:noAutofit/>
          </a:bodyPr>
          <a:lstStyle>
            <a:lvl1pPr algn="r">
              <a:defRPr sz="5600"/>
            </a:lvl1pPr>
          </a:lstStyle>
          <a:p>
            <a:r>
              <a:rPr lang="nb-NO"/>
              <a:t>Klikk for å skrive tittelen</a:t>
            </a:r>
          </a:p>
        </p:txBody>
      </p:sp>
      <p:sp>
        <p:nvSpPr>
          <p:cNvPr id="3" name="Plassholder for dato 2">
            <a:extLst>
              <a:ext uri="{FF2B5EF4-FFF2-40B4-BE49-F238E27FC236}">
                <a16:creationId xmlns:a16="http://schemas.microsoft.com/office/drawing/2014/main" id="{918E40E9-97EA-4840-9273-DBB29A0A25BF}"/>
              </a:ext>
            </a:extLst>
          </p:cNvPr>
          <p:cNvSpPr>
            <a:spLocks noGrp="1"/>
          </p:cNvSpPr>
          <p:nvPr>
            <p:ph type="dt" sz="half" idx="10"/>
          </p:nvPr>
        </p:nvSpPr>
        <p:spPr/>
        <p:txBody>
          <a:bodyPr/>
          <a:lstStyle/>
          <a:p>
            <a:fld id="{8711618C-0797-4DE8-8F76-26C2A470B1F1}" type="datetimeFigureOut">
              <a:rPr lang="nb-NO" smtClean="0"/>
              <a:t>20.11.2020</a:t>
            </a:fld>
            <a:endParaRPr lang="nb-NO"/>
          </a:p>
        </p:txBody>
      </p:sp>
      <p:sp>
        <p:nvSpPr>
          <p:cNvPr id="4" name="Plassholder for bunntekst 3">
            <a:extLst>
              <a:ext uri="{FF2B5EF4-FFF2-40B4-BE49-F238E27FC236}">
                <a16:creationId xmlns:a16="http://schemas.microsoft.com/office/drawing/2014/main" id="{678BFE58-B7D9-4B55-B505-952413DCECB7}"/>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13806A8E-D06F-4F78-9EF9-B14C4DDC7A12}"/>
              </a:ext>
            </a:extLst>
          </p:cNvPr>
          <p:cNvSpPr>
            <a:spLocks noGrp="1"/>
          </p:cNvSpPr>
          <p:nvPr>
            <p:ph type="sldNum" sz="quarter" idx="12"/>
          </p:nvPr>
        </p:nvSpPr>
        <p:spPr/>
        <p:txBody>
          <a:bodyPr/>
          <a:lstStyle/>
          <a:p>
            <a:fld id="{93EB756F-746B-4A94-A95A-AE98F4E2B7BB}" type="slidenum">
              <a:rPr lang="nb-NO" smtClean="0"/>
              <a:t>‹#›</a:t>
            </a:fld>
            <a:endParaRPr lang="nb-NO"/>
          </a:p>
        </p:txBody>
      </p:sp>
      <p:cxnSp>
        <p:nvCxnSpPr>
          <p:cNvPr id="10" name="Rett linje 9">
            <a:extLst>
              <a:ext uri="{FF2B5EF4-FFF2-40B4-BE49-F238E27FC236}">
                <a16:creationId xmlns:a16="http://schemas.microsoft.com/office/drawing/2014/main" id="{B4B53B27-9AC7-4164-A198-51A828EEF385}"/>
              </a:ext>
            </a:extLst>
          </p:cNvPr>
          <p:cNvCxnSpPr/>
          <p:nvPr userDrawn="1"/>
        </p:nvCxnSpPr>
        <p:spPr>
          <a:xfrm>
            <a:off x="6096000" y="2073859"/>
            <a:ext cx="0" cy="280851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Plassholder for tekst 11">
            <a:extLst>
              <a:ext uri="{FF2B5EF4-FFF2-40B4-BE49-F238E27FC236}">
                <a16:creationId xmlns:a16="http://schemas.microsoft.com/office/drawing/2014/main" id="{55CE67A3-3028-4232-98A7-E7A7BA809C36}"/>
              </a:ext>
            </a:extLst>
          </p:cNvPr>
          <p:cNvSpPr>
            <a:spLocks noGrp="1"/>
          </p:cNvSpPr>
          <p:nvPr>
            <p:ph type="body" sz="quarter" idx="15"/>
          </p:nvPr>
        </p:nvSpPr>
        <p:spPr>
          <a:xfrm>
            <a:off x="6682435" y="2136338"/>
            <a:ext cx="3949683" cy="2585323"/>
          </a:xfrm>
        </p:spPr>
        <p:txBody>
          <a:bodyPr anchor="ctr"/>
          <a:lstStyle>
            <a:lvl1pPr marL="0" indent="0">
              <a:lnSpc>
                <a:spcPct val="120000"/>
              </a:lnSpc>
              <a:buNone/>
              <a:defRPr sz="2400"/>
            </a:lvl1pPr>
          </a:lstStyle>
          <a:p>
            <a:pPr lvl="0"/>
            <a:r>
              <a:rPr lang="nb-NO"/>
              <a:t>Klikk for å redigere tekststiler i malen</a:t>
            </a:r>
          </a:p>
        </p:txBody>
      </p:sp>
    </p:spTree>
    <p:extLst>
      <p:ext uri="{BB962C8B-B14F-4D97-AF65-F5344CB8AC3E}">
        <p14:creationId xmlns:p14="http://schemas.microsoft.com/office/powerpoint/2010/main" val="37246714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odelt med farge">
    <p:bg>
      <p:bgPr>
        <a:solidFill>
          <a:srgbClr val="B2DCDA"/>
        </a:solidFill>
        <a:effectLst/>
      </p:bgPr>
    </p:bg>
    <p:spTree>
      <p:nvGrpSpPr>
        <p:cNvPr id="1" name=""/>
        <p:cNvGrpSpPr/>
        <p:nvPr/>
      </p:nvGrpSpPr>
      <p:grpSpPr>
        <a:xfrm>
          <a:off x="0" y="0"/>
          <a:ext cx="0" cy="0"/>
          <a:chOff x="0" y="0"/>
          <a:chExt cx="0" cy="0"/>
        </a:xfrm>
      </p:grpSpPr>
      <p:grpSp>
        <p:nvGrpSpPr>
          <p:cNvPr id="6" name="Gruppe 5">
            <a:extLst>
              <a:ext uri="{FF2B5EF4-FFF2-40B4-BE49-F238E27FC236}">
                <a16:creationId xmlns:a16="http://schemas.microsoft.com/office/drawing/2014/main" id="{409919AC-FD7A-4EC3-AD17-1B5DF3A242A7}"/>
              </a:ext>
            </a:extLst>
          </p:cNvPr>
          <p:cNvGrpSpPr/>
          <p:nvPr userDrawn="1"/>
        </p:nvGrpSpPr>
        <p:grpSpPr>
          <a:xfrm>
            <a:off x="0" y="0"/>
            <a:ext cx="12192000" cy="6858000"/>
            <a:chOff x="0" y="0"/>
            <a:chExt cx="12192000" cy="6858000"/>
          </a:xfrm>
          <a:solidFill>
            <a:schemeClr val="bg1"/>
          </a:solidFill>
        </p:grpSpPr>
        <p:sp>
          <p:nvSpPr>
            <p:cNvPr id="9" name="Rektangel 8">
              <a:extLst>
                <a:ext uri="{FF2B5EF4-FFF2-40B4-BE49-F238E27FC236}">
                  <a16:creationId xmlns:a16="http://schemas.microsoft.com/office/drawing/2014/main" id="{BCE22E9F-7D6D-4FC6-BB5B-FC87D768DD0A}"/>
                </a:ext>
              </a:extLst>
            </p:cNvPr>
            <p:cNvSpPr/>
            <p:nvPr userDrawn="1"/>
          </p:nvSpPr>
          <p:spPr>
            <a:xfrm>
              <a:off x="0" y="0"/>
              <a:ext cx="252469"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11" name="Rektangel 10">
              <a:extLst>
                <a:ext uri="{FF2B5EF4-FFF2-40B4-BE49-F238E27FC236}">
                  <a16:creationId xmlns:a16="http://schemas.microsoft.com/office/drawing/2014/main" id="{9EB4CB06-0ADD-48E0-B9D5-D5EBA9251B3F}"/>
                </a:ext>
              </a:extLst>
            </p:cNvPr>
            <p:cNvSpPr/>
            <p:nvPr userDrawn="1"/>
          </p:nvSpPr>
          <p:spPr>
            <a:xfrm>
              <a:off x="11939531" y="0"/>
              <a:ext cx="252469"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12" name="Rektangel 11">
              <a:extLst>
                <a:ext uri="{FF2B5EF4-FFF2-40B4-BE49-F238E27FC236}">
                  <a16:creationId xmlns:a16="http://schemas.microsoft.com/office/drawing/2014/main" id="{E3E57A9A-720A-462E-AD2A-DB885889BE45}"/>
                </a:ext>
              </a:extLst>
            </p:cNvPr>
            <p:cNvSpPr/>
            <p:nvPr userDrawn="1"/>
          </p:nvSpPr>
          <p:spPr>
            <a:xfrm>
              <a:off x="0" y="0"/>
              <a:ext cx="12192000" cy="260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14" name="Rektangel 13">
              <a:extLst>
                <a:ext uri="{FF2B5EF4-FFF2-40B4-BE49-F238E27FC236}">
                  <a16:creationId xmlns:a16="http://schemas.microsoft.com/office/drawing/2014/main" id="{D88C548A-FEF9-4561-9197-CBB2BC76F74C}"/>
                </a:ext>
              </a:extLst>
            </p:cNvPr>
            <p:cNvSpPr/>
            <p:nvPr userDrawn="1"/>
          </p:nvSpPr>
          <p:spPr>
            <a:xfrm>
              <a:off x="0" y="6597397"/>
              <a:ext cx="12192000" cy="260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grpSp>
      <p:sp>
        <p:nvSpPr>
          <p:cNvPr id="2" name="Tittel 1">
            <a:extLst>
              <a:ext uri="{FF2B5EF4-FFF2-40B4-BE49-F238E27FC236}">
                <a16:creationId xmlns:a16="http://schemas.microsoft.com/office/drawing/2014/main" id="{F3299C3E-CD8B-4CFD-B93E-D54F270E6ECF}"/>
              </a:ext>
            </a:extLst>
          </p:cNvPr>
          <p:cNvSpPr>
            <a:spLocks noGrp="1"/>
          </p:cNvSpPr>
          <p:nvPr>
            <p:ph type="title" hasCustomPrompt="1"/>
          </p:nvPr>
        </p:nvSpPr>
        <p:spPr>
          <a:xfrm>
            <a:off x="1559875" y="2136338"/>
            <a:ext cx="3949690" cy="2585323"/>
          </a:xfrm>
        </p:spPr>
        <p:txBody>
          <a:bodyPr anchor="ctr">
            <a:noAutofit/>
          </a:bodyPr>
          <a:lstStyle>
            <a:lvl1pPr algn="r">
              <a:defRPr sz="5600"/>
            </a:lvl1pPr>
          </a:lstStyle>
          <a:p>
            <a:r>
              <a:rPr lang="nb-NO"/>
              <a:t>Klikk for å skrive tittelen</a:t>
            </a:r>
          </a:p>
        </p:txBody>
      </p:sp>
      <p:sp>
        <p:nvSpPr>
          <p:cNvPr id="3" name="Plassholder for dato 2">
            <a:extLst>
              <a:ext uri="{FF2B5EF4-FFF2-40B4-BE49-F238E27FC236}">
                <a16:creationId xmlns:a16="http://schemas.microsoft.com/office/drawing/2014/main" id="{918E40E9-97EA-4840-9273-DBB29A0A25BF}"/>
              </a:ext>
            </a:extLst>
          </p:cNvPr>
          <p:cNvSpPr>
            <a:spLocks noGrp="1"/>
          </p:cNvSpPr>
          <p:nvPr>
            <p:ph type="dt" sz="half" idx="10"/>
          </p:nvPr>
        </p:nvSpPr>
        <p:spPr/>
        <p:txBody>
          <a:bodyPr/>
          <a:lstStyle/>
          <a:p>
            <a:fld id="{8711618C-0797-4DE8-8F76-26C2A470B1F1}" type="datetimeFigureOut">
              <a:rPr lang="nb-NO" smtClean="0"/>
              <a:t>20.11.2020</a:t>
            </a:fld>
            <a:endParaRPr lang="nb-NO"/>
          </a:p>
        </p:txBody>
      </p:sp>
      <p:sp>
        <p:nvSpPr>
          <p:cNvPr id="4" name="Plassholder for bunntekst 3">
            <a:extLst>
              <a:ext uri="{FF2B5EF4-FFF2-40B4-BE49-F238E27FC236}">
                <a16:creationId xmlns:a16="http://schemas.microsoft.com/office/drawing/2014/main" id="{678BFE58-B7D9-4B55-B505-952413DCECB7}"/>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13806A8E-D06F-4F78-9EF9-B14C4DDC7A12}"/>
              </a:ext>
            </a:extLst>
          </p:cNvPr>
          <p:cNvSpPr>
            <a:spLocks noGrp="1"/>
          </p:cNvSpPr>
          <p:nvPr>
            <p:ph type="sldNum" sz="quarter" idx="12"/>
          </p:nvPr>
        </p:nvSpPr>
        <p:spPr/>
        <p:txBody>
          <a:bodyPr/>
          <a:lstStyle/>
          <a:p>
            <a:fld id="{93EB756F-746B-4A94-A95A-AE98F4E2B7BB}" type="slidenum">
              <a:rPr lang="nb-NO" smtClean="0"/>
              <a:t>‹#›</a:t>
            </a:fld>
            <a:endParaRPr lang="nb-NO"/>
          </a:p>
        </p:txBody>
      </p:sp>
      <p:cxnSp>
        <p:nvCxnSpPr>
          <p:cNvPr id="10" name="Rett linje 9">
            <a:extLst>
              <a:ext uri="{FF2B5EF4-FFF2-40B4-BE49-F238E27FC236}">
                <a16:creationId xmlns:a16="http://schemas.microsoft.com/office/drawing/2014/main" id="{B4B53B27-9AC7-4164-A198-51A828EEF385}"/>
              </a:ext>
            </a:extLst>
          </p:cNvPr>
          <p:cNvCxnSpPr/>
          <p:nvPr userDrawn="1"/>
        </p:nvCxnSpPr>
        <p:spPr>
          <a:xfrm>
            <a:off x="6096000" y="2073859"/>
            <a:ext cx="0" cy="280851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Plassholder for tekst 11">
            <a:extLst>
              <a:ext uri="{FF2B5EF4-FFF2-40B4-BE49-F238E27FC236}">
                <a16:creationId xmlns:a16="http://schemas.microsoft.com/office/drawing/2014/main" id="{55CE67A3-3028-4232-98A7-E7A7BA809C36}"/>
              </a:ext>
            </a:extLst>
          </p:cNvPr>
          <p:cNvSpPr>
            <a:spLocks noGrp="1"/>
          </p:cNvSpPr>
          <p:nvPr>
            <p:ph type="body" sz="quarter" idx="15"/>
          </p:nvPr>
        </p:nvSpPr>
        <p:spPr>
          <a:xfrm>
            <a:off x="6682435" y="2136338"/>
            <a:ext cx="3949682" cy="2585323"/>
          </a:xfrm>
        </p:spPr>
        <p:txBody>
          <a:bodyPr anchor="ctr"/>
          <a:lstStyle>
            <a:lvl1pPr marL="0" indent="0">
              <a:lnSpc>
                <a:spcPct val="120000"/>
              </a:lnSpc>
              <a:buNone/>
              <a:defRPr sz="2400"/>
            </a:lvl1pPr>
          </a:lstStyle>
          <a:p>
            <a:pPr lvl="0"/>
            <a:r>
              <a:rPr lang="nb-NO"/>
              <a:t>Klikk for å redigere tekststiler i malen</a:t>
            </a:r>
          </a:p>
        </p:txBody>
      </p:sp>
    </p:spTree>
    <p:extLst>
      <p:ext uri="{BB962C8B-B14F-4D97-AF65-F5344CB8AC3E}">
        <p14:creationId xmlns:p14="http://schemas.microsoft.com/office/powerpoint/2010/main" val="27776755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Bilde og tekst">
    <p:bg>
      <p:bgPr>
        <a:solidFill>
          <a:srgbClr val="B2DCDA"/>
        </a:solidFill>
        <a:effectLst/>
      </p:bgPr>
    </p:bg>
    <p:spTree>
      <p:nvGrpSpPr>
        <p:cNvPr id="1" name=""/>
        <p:cNvGrpSpPr/>
        <p:nvPr/>
      </p:nvGrpSpPr>
      <p:grpSpPr>
        <a:xfrm>
          <a:off x="0" y="0"/>
          <a:ext cx="0" cy="0"/>
          <a:chOff x="0" y="0"/>
          <a:chExt cx="0" cy="0"/>
        </a:xfrm>
      </p:grpSpPr>
      <p:grpSp>
        <p:nvGrpSpPr>
          <p:cNvPr id="10" name="Gruppe 9">
            <a:extLst>
              <a:ext uri="{FF2B5EF4-FFF2-40B4-BE49-F238E27FC236}">
                <a16:creationId xmlns:a16="http://schemas.microsoft.com/office/drawing/2014/main" id="{D1D516A7-3B58-4CD5-8012-CA5642E90686}"/>
              </a:ext>
            </a:extLst>
          </p:cNvPr>
          <p:cNvGrpSpPr/>
          <p:nvPr userDrawn="1"/>
        </p:nvGrpSpPr>
        <p:grpSpPr>
          <a:xfrm>
            <a:off x="0" y="0"/>
            <a:ext cx="12192000" cy="6858000"/>
            <a:chOff x="0" y="0"/>
            <a:chExt cx="12192000" cy="6858000"/>
          </a:xfrm>
          <a:solidFill>
            <a:schemeClr val="bg1"/>
          </a:solidFill>
        </p:grpSpPr>
        <p:sp>
          <p:nvSpPr>
            <p:cNvPr id="13" name="Rektangel 12">
              <a:extLst>
                <a:ext uri="{FF2B5EF4-FFF2-40B4-BE49-F238E27FC236}">
                  <a16:creationId xmlns:a16="http://schemas.microsoft.com/office/drawing/2014/main" id="{ECFA64A3-43F2-4697-A478-023FB0989176}"/>
                </a:ext>
              </a:extLst>
            </p:cNvPr>
            <p:cNvSpPr/>
            <p:nvPr userDrawn="1"/>
          </p:nvSpPr>
          <p:spPr>
            <a:xfrm>
              <a:off x="0" y="0"/>
              <a:ext cx="252469"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14" name="Rektangel 13">
              <a:extLst>
                <a:ext uri="{FF2B5EF4-FFF2-40B4-BE49-F238E27FC236}">
                  <a16:creationId xmlns:a16="http://schemas.microsoft.com/office/drawing/2014/main" id="{C8642ABE-5022-4E2E-82EF-BD83212AE7CB}"/>
                </a:ext>
              </a:extLst>
            </p:cNvPr>
            <p:cNvSpPr/>
            <p:nvPr userDrawn="1"/>
          </p:nvSpPr>
          <p:spPr>
            <a:xfrm>
              <a:off x="11939531" y="0"/>
              <a:ext cx="252469"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15" name="Rektangel 14">
              <a:extLst>
                <a:ext uri="{FF2B5EF4-FFF2-40B4-BE49-F238E27FC236}">
                  <a16:creationId xmlns:a16="http://schemas.microsoft.com/office/drawing/2014/main" id="{BA01B841-D2B6-41C1-A865-1B0B143E3196}"/>
                </a:ext>
              </a:extLst>
            </p:cNvPr>
            <p:cNvSpPr/>
            <p:nvPr userDrawn="1"/>
          </p:nvSpPr>
          <p:spPr>
            <a:xfrm>
              <a:off x="0" y="0"/>
              <a:ext cx="12192000" cy="260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16" name="Rektangel 15">
              <a:extLst>
                <a:ext uri="{FF2B5EF4-FFF2-40B4-BE49-F238E27FC236}">
                  <a16:creationId xmlns:a16="http://schemas.microsoft.com/office/drawing/2014/main" id="{E25CD99C-76FC-4024-8DA5-CEAD6F22D0F7}"/>
                </a:ext>
              </a:extLst>
            </p:cNvPr>
            <p:cNvSpPr/>
            <p:nvPr userDrawn="1"/>
          </p:nvSpPr>
          <p:spPr>
            <a:xfrm>
              <a:off x="0" y="6597397"/>
              <a:ext cx="12192000" cy="260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grpSp>
      <p:sp>
        <p:nvSpPr>
          <p:cNvPr id="2" name="Tittel 1">
            <a:extLst>
              <a:ext uri="{FF2B5EF4-FFF2-40B4-BE49-F238E27FC236}">
                <a16:creationId xmlns:a16="http://schemas.microsoft.com/office/drawing/2014/main" id="{3A981A15-5927-4FCD-812D-FAD670E2A1CF}"/>
              </a:ext>
            </a:extLst>
          </p:cNvPr>
          <p:cNvSpPr>
            <a:spLocks noGrp="1"/>
          </p:cNvSpPr>
          <p:nvPr>
            <p:ph type="title" hasCustomPrompt="1"/>
          </p:nvPr>
        </p:nvSpPr>
        <p:spPr>
          <a:xfrm>
            <a:off x="6682434" y="789848"/>
            <a:ext cx="4933494" cy="984885"/>
          </a:xfrm>
        </p:spPr>
        <p:txBody>
          <a:bodyPr>
            <a:noAutofit/>
          </a:bodyPr>
          <a:lstStyle>
            <a:lvl1pPr>
              <a:defRPr sz="3200"/>
            </a:lvl1pPr>
          </a:lstStyle>
          <a:p>
            <a:r>
              <a:rPr lang="nb-NO"/>
              <a:t>Klikk for å skrive tittelen</a:t>
            </a:r>
          </a:p>
        </p:txBody>
      </p:sp>
      <p:sp>
        <p:nvSpPr>
          <p:cNvPr id="4" name="Plassholder for dato 3">
            <a:extLst>
              <a:ext uri="{FF2B5EF4-FFF2-40B4-BE49-F238E27FC236}">
                <a16:creationId xmlns:a16="http://schemas.microsoft.com/office/drawing/2014/main" id="{38AA243A-DFA4-495E-BF94-6686A3AB7006}"/>
              </a:ext>
            </a:extLst>
          </p:cNvPr>
          <p:cNvSpPr>
            <a:spLocks noGrp="1"/>
          </p:cNvSpPr>
          <p:nvPr>
            <p:ph type="dt" sz="half" idx="10"/>
          </p:nvPr>
        </p:nvSpPr>
        <p:spPr/>
        <p:txBody>
          <a:bodyPr/>
          <a:lstStyle/>
          <a:p>
            <a:fld id="{8711618C-0797-4DE8-8F76-26C2A470B1F1}" type="datetimeFigureOut">
              <a:rPr lang="nb-NO" smtClean="0"/>
              <a:t>20.11.2020</a:t>
            </a:fld>
            <a:endParaRPr lang="nb-NO"/>
          </a:p>
        </p:txBody>
      </p:sp>
      <p:sp>
        <p:nvSpPr>
          <p:cNvPr id="5" name="Plassholder for bunntekst 4">
            <a:extLst>
              <a:ext uri="{FF2B5EF4-FFF2-40B4-BE49-F238E27FC236}">
                <a16:creationId xmlns:a16="http://schemas.microsoft.com/office/drawing/2014/main" id="{5BAC5020-0144-4D0A-80EB-A7B9D908CBD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A3C562-1C72-4956-B56C-5FE5E999275A}"/>
              </a:ext>
            </a:extLst>
          </p:cNvPr>
          <p:cNvSpPr>
            <a:spLocks noGrp="1"/>
          </p:cNvSpPr>
          <p:nvPr>
            <p:ph type="sldNum" sz="quarter" idx="12"/>
          </p:nvPr>
        </p:nvSpPr>
        <p:spPr/>
        <p:txBody>
          <a:bodyPr/>
          <a:lstStyle/>
          <a:p>
            <a:fld id="{93EB756F-746B-4A94-A95A-AE98F4E2B7BB}" type="slidenum">
              <a:rPr lang="nb-NO" smtClean="0"/>
              <a:t>‹#›</a:t>
            </a:fld>
            <a:endParaRPr lang="nb-NO"/>
          </a:p>
        </p:txBody>
      </p:sp>
      <p:sp>
        <p:nvSpPr>
          <p:cNvPr id="11" name="Plassholder for tekst 12">
            <a:extLst>
              <a:ext uri="{FF2B5EF4-FFF2-40B4-BE49-F238E27FC236}">
                <a16:creationId xmlns:a16="http://schemas.microsoft.com/office/drawing/2014/main" id="{AB5C2D7A-147B-477E-8CE2-42D9BF12AF5F}"/>
              </a:ext>
            </a:extLst>
          </p:cNvPr>
          <p:cNvSpPr>
            <a:spLocks noGrp="1"/>
          </p:cNvSpPr>
          <p:nvPr>
            <p:ph type="body" sz="quarter" idx="15"/>
          </p:nvPr>
        </p:nvSpPr>
        <p:spPr>
          <a:xfrm>
            <a:off x="6682435" y="2312193"/>
            <a:ext cx="4933493" cy="3970585"/>
          </a:xfrm>
        </p:spPr>
        <p:txBody>
          <a:bodyPr/>
          <a:lstStyle>
            <a:lvl1pPr marL="0" indent="0">
              <a:lnSpc>
                <a:spcPct val="120000"/>
              </a:lnSpc>
              <a:spcBef>
                <a:spcPts val="2200"/>
              </a:spcBef>
              <a:buNone/>
              <a:defRPr sz="2400"/>
            </a:lvl1pPr>
          </a:lstStyle>
          <a:p>
            <a:pPr lvl="0"/>
            <a:r>
              <a:rPr lang="nb-NO"/>
              <a:t>Klikk for å redigere tekststiler i malen</a:t>
            </a:r>
          </a:p>
        </p:txBody>
      </p:sp>
      <p:sp>
        <p:nvSpPr>
          <p:cNvPr id="12" name="Plassholder for bilde 11">
            <a:extLst>
              <a:ext uri="{FF2B5EF4-FFF2-40B4-BE49-F238E27FC236}">
                <a16:creationId xmlns:a16="http://schemas.microsoft.com/office/drawing/2014/main" id="{1ECE26EE-79A1-4B79-91A1-D9AAA6496AA3}"/>
              </a:ext>
            </a:extLst>
          </p:cNvPr>
          <p:cNvSpPr>
            <a:spLocks noGrp="1"/>
          </p:cNvSpPr>
          <p:nvPr>
            <p:ph type="pic" sz="quarter" idx="16"/>
          </p:nvPr>
        </p:nvSpPr>
        <p:spPr>
          <a:xfrm>
            <a:off x="252470" y="260604"/>
            <a:ext cx="5843530" cy="6336792"/>
          </a:xfrm>
          <a:prstGeom prst="rect">
            <a:avLst/>
          </a:prstGeom>
          <a:solidFill>
            <a:srgbClr val="CEEBE9"/>
          </a:solidFill>
        </p:spPr>
        <p:txBody>
          <a:bodyPr wrap="square">
            <a:noAutofit/>
          </a:bodyPr>
          <a:lstStyle>
            <a:lvl1pPr marL="0" indent="0" algn="ctr">
              <a:buNone/>
              <a:defRPr sz="1800"/>
            </a:lvl1pPr>
          </a:lstStyle>
          <a:p>
            <a:r>
              <a:rPr lang="nb-NO"/>
              <a:t>Klikk på ikonet for å legge til et bilde</a:t>
            </a:r>
          </a:p>
        </p:txBody>
      </p:sp>
      <p:sp>
        <p:nvSpPr>
          <p:cNvPr id="7" name="Plassholder for tekst 6">
            <a:extLst>
              <a:ext uri="{FF2B5EF4-FFF2-40B4-BE49-F238E27FC236}">
                <a16:creationId xmlns:a16="http://schemas.microsoft.com/office/drawing/2014/main" id="{7A20A588-64AA-9149-B876-B245F5F3DA1F}"/>
              </a:ext>
            </a:extLst>
          </p:cNvPr>
          <p:cNvSpPr>
            <a:spLocks noGrp="1"/>
          </p:cNvSpPr>
          <p:nvPr>
            <p:ph type="body" sz="quarter" idx="17" hasCustomPrompt="1"/>
          </p:nvPr>
        </p:nvSpPr>
        <p:spPr>
          <a:xfrm>
            <a:off x="6682434" y="6362643"/>
            <a:ext cx="5069896" cy="170990"/>
          </a:xfrm>
        </p:spPr>
        <p:txBody>
          <a:bodyPr/>
          <a:lstStyle>
            <a:lvl1pPr marL="0" indent="0" algn="r">
              <a:buNone/>
              <a:defRPr lang="nb-NO" sz="900" smtClean="0">
                <a:solidFill>
                  <a:schemeClr val="tx1">
                    <a:lumMod val="75000"/>
                    <a:lumOff val="25000"/>
                  </a:schemeClr>
                </a:solidFill>
                <a:effectLst/>
              </a:defRPr>
            </a:lvl1pPr>
          </a:lstStyle>
          <a:p>
            <a:r>
              <a:rPr lang="nb-NO">
                <a:effectLst/>
                <a:latin typeface="Calibri" panose="020F0502020204030204" pitchFamily="34" charset="0"/>
              </a:rPr>
              <a:t>Foto: Navn </a:t>
            </a:r>
            <a:r>
              <a:rPr lang="nb-NO" err="1">
                <a:effectLst/>
                <a:latin typeface="Calibri" panose="020F0502020204030204" pitchFamily="34" charset="0"/>
              </a:rPr>
              <a:t>Navnesen</a:t>
            </a:r>
            <a:endParaRPr lang="nb-NO">
              <a:effectLst/>
              <a:latin typeface="Calibri" panose="020F0502020204030204" pitchFamily="34" charset="0"/>
            </a:endParaRPr>
          </a:p>
        </p:txBody>
      </p:sp>
    </p:spTree>
    <p:extLst>
      <p:ext uri="{BB962C8B-B14F-4D97-AF65-F5344CB8AC3E}">
        <p14:creationId xmlns:p14="http://schemas.microsoft.com/office/powerpoint/2010/main" val="22927756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Forklaring-7">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ACD8C3CB-AC9D-4F4F-90E8-001D44567EEE}"/>
              </a:ext>
            </a:extLst>
          </p:cNvPr>
          <p:cNvSpPr txBox="1"/>
          <p:nvPr userDrawn="1"/>
        </p:nvSpPr>
        <p:spPr>
          <a:xfrm>
            <a:off x="1359112" y="2767280"/>
            <a:ext cx="9473776" cy="1323439"/>
          </a:xfrm>
          <a:prstGeom prst="rect">
            <a:avLst/>
          </a:prstGeom>
          <a:noFill/>
        </p:spPr>
        <p:txBody>
          <a:bodyPr wrap="square" rtlCol="0" anchor="ctr">
            <a:spAutoFit/>
          </a:bodyPr>
          <a:lstStyle/>
          <a:p>
            <a:pPr algn="l"/>
            <a:r>
              <a:rPr lang="nb-NO" sz="8000" b="1"/>
              <a:t>Bildeoppsett:</a:t>
            </a:r>
          </a:p>
        </p:txBody>
      </p:sp>
    </p:spTree>
    <p:extLst>
      <p:ext uri="{BB962C8B-B14F-4D97-AF65-F5344CB8AC3E}">
        <p14:creationId xmlns:p14="http://schemas.microsoft.com/office/powerpoint/2010/main" val="14838550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12" name="Plassholder for bilde 11">
            <a:extLst>
              <a:ext uri="{FF2B5EF4-FFF2-40B4-BE49-F238E27FC236}">
                <a16:creationId xmlns:a16="http://schemas.microsoft.com/office/drawing/2014/main" id="{18D1C273-409A-4D12-9096-3592FB5ED8CB}"/>
              </a:ext>
            </a:extLst>
          </p:cNvPr>
          <p:cNvSpPr>
            <a:spLocks noGrp="1"/>
          </p:cNvSpPr>
          <p:nvPr>
            <p:ph type="pic" sz="quarter" idx="16"/>
          </p:nvPr>
        </p:nvSpPr>
        <p:spPr>
          <a:xfrm>
            <a:off x="0" y="0"/>
            <a:ext cx="12192000" cy="6858000"/>
          </a:xfrm>
          <a:prstGeom prst="rect">
            <a:avLst/>
          </a:prstGeom>
          <a:solidFill>
            <a:srgbClr val="B2DCDA"/>
          </a:solidFill>
        </p:spPr>
        <p:txBody>
          <a:bodyPr wrap="square">
            <a:noAutofit/>
          </a:bodyPr>
          <a:lstStyle>
            <a:lvl1pPr marL="0" indent="0" algn="ctr">
              <a:buNone/>
              <a:defRPr sz="1800"/>
            </a:lvl1pPr>
          </a:lstStyle>
          <a:p>
            <a:r>
              <a:rPr lang="nb-NO"/>
              <a:t>Klikk på ikonet for å legge til et bilde</a:t>
            </a:r>
          </a:p>
        </p:txBody>
      </p:sp>
      <p:sp>
        <p:nvSpPr>
          <p:cNvPr id="4" name="Plassholder for dato 3">
            <a:extLst>
              <a:ext uri="{FF2B5EF4-FFF2-40B4-BE49-F238E27FC236}">
                <a16:creationId xmlns:a16="http://schemas.microsoft.com/office/drawing/2014/main" id="{38AA243A-DFA4-495E-BF94-6686A3AB7006}"/>
              </a:ext>
            </a:extLst>
          </p:cNvPr>
          <p:cNvSpPr>
            <a:spLocks noGrp="1"/>
          </p:cNvSpPr>
          <p:nvPr>
            <p:ph type="dt" sz="half" idx="10"/>
          </p:nvPr>
        </p:nvSpPr>
        <p:spPr/>
        <p:txBody>
          <a:bodyPr/>
          <a:lstStyle/>
          <a:p>
            <a:fld id="{8711618C-0797-4DE8-8F76-26C2A470B1F1}" type="datetimeFigureOut">
              <a:rPr lang="nb-NO" smtClean="0"/>
              <a:t>20.11.2020</a:t>
            </a:fld>
            <a:endParaRPr lang="nb-NO"/>
          </a:p>
        </p:txBody>
      </p:sp>
      <p:sp>
        <p:nvSpPr>
          <p:cNvPr id="5" name="Plassholder for bunntekst 4">
            <a:extLst>
              <a:ext uri="{FF2B5EF4-FFF2-40B4-BE49-F238E27FC236}">
                <a16:creationId xmlns:a16="http://schemas.microsoft.com/office/drawing/2014/main" id="{5BAC5020-0144-4D0A-80EB-A7B9D908CBD3}"/>
              </a:ext>
            </a:extLst>
          </p:cNvPr>
          <p:cNvSpPr>
            <a:spLocks noGrp="1"/>
          </p:cNvSpPr>
          <p:nvPr>
            <p:ph type="ftr" sz="quarter" idx="11"/>
          </p:nvPr>
        </p:nvSpPr>
        <p:spPr/>
        <p:txBody>
          <a:bodyPr/>
          <a:lstStyle>
            <a:lvl1pPr algn="ctr">
              <a:defRPr/>
            </a:lvl1pPr>
          </a:lstStyle>
          <a:p>
            <a:endParaRPr lang="nb-NO"/>
          </a:p>
        </p:txBody>
      </p:sp>
      <p:sp>
        <p:nvSpPr>
          <p:cNvPr id="6" name="Plassholder for lysbildenummer 5">
            <a:extLst>
              <a:ext uri="{FF2B5EF4-FFF2-40B4-BE49-F238E27FC236}">
                <a16:creationId xmlns:a16="http://schemas.microsoft.com/office/drawing/2014/main" id="{1FA3C562-1C72-4956-B56C-5FE5E999275A}"/>
              </a:ext>
            </a:extLst>
          </p:cNvPr>
          <p:cNvSpPr>
            <a:spLocks noGrp="1"/>
          </p:cNvSpPr>
          <p:nvPr>
            <p:ph type="sldNum" sz="quarter" idx="12"/>
          </p:nvPr>
        </p:nvSpPr>
        <p:spPr/>
        <p:txBody>
          <a:bodyPr/>
          <a:lstStyle/>
          <a:p>
            <a:fld id="{93EB756F-746B-4A94-A95A-AE98F4E2B7BB}" type="slidenum">
              <a:rPr lang="nb-NO" smtClean="0"/>
              <a:t>‹#›</a:t>
            </a:fld>
            <a:endParaRPr lang="nb-NO"/>
          </a:p>
        </p:txBody>
      </p:sp>
      <p:sp>
        <p:nvSpPr>
          <p:cNvPr id="7" name="Plassholder for tekst 6">
            <a:extLst>
              <a:ext uri="{FF2B5EF4-FFF2-40B4-BE49-F238E27FC236}">
                <a16:creationId xmlns:a16="http://schemas.microsoft.com/office/drawing/2014/main" id="{8539AA08-7138-254A-8E78-2DB4C111674C}"/>
              </a:ext>
            </a:extLst>
          </p:cNvPr>
          <p:cNvSpPr>
            <a:spLocks noGrp="1"/>
          </p:cNvSpPr>
          <p:nvPr>
            <p:ph type="body" sz="quarter" idx="18" hasCustomPrompt="1"/>
          </p:nvPr>
        </p:nvSpPr>
        <p:spPr>
          <a:xfrm>
            <a:off x="576073" y="6362643"/>
            <a:ext cx="11035379" cy="184666"/>
          </a:xfrm>
        </p:spPr>
        <p:txBody>
          <a:bodyPr/>
          <a:lstStyle>
            <a:lvl1pPr marL="0" indent="0" algn="r">
              <a:buNone/>
              <a:defRPr lang="nb-NO" sz="900" smtClean="0">
                <a:solidFill>
                  <a:schemeClr val="bg1"/>
                </a:solidFill>
                <a:effectLst/>
              </a:defRPr>
            </a:lvl1pPr>
          </a:lstStyle>
          <a:p>
            <a:r>
              <a:rPr lang="nb-NO">
                <a:effectLst/>
                <a:latin typeface="Calibri" panose="020F0502020204030204" pitchFamily="34" charset="0"/>
              </a:rPr>
              <a:t>Foto: Navn </a:t>
            </a:r>
            <a:r>
              <a:rPr lang="nb-NO" err="1">
                <a:effectLst/>
                <a:latin typeface="Calibri" panose="020F0502020204030204" pitchFamily="34" charset="0"/>
              </a:rPr>
              <a:t>Navnesen</a:t>
            </a:r>
            <a:endParaRPr lang="nb-NO">
              <a:effectLst/>
              <a:latin typeface="Calibri" panose="020F0502020204030204" pitchFamily="34" charset="0"/>
            </a:endParaRPr>
          </a:p>
        </p:txBody>
      </p:sp>
      <p:sp>
        <p:nvSpPr>
          <p:cNvPr id="8" name="Plassholder for tekst 3">
            <a:extLst>
              <a:ext uri="{FF2B5EF4-FFF2-40B4-BE49-F238E27FC236}">
                <a16:creationId xmlns:a16="http://schemas.microsoft.com/office/drawing/2014/main" id="{BAEC29D1-306D-D546-9035-E1076D375296}"/>
              </a:ext>
            </a:extLst>
          </p:cNvPr>
          <p:cNvSpPr>
            <a:spLocks noGrp="1"/>
          </p:cNvSpPr>
          <p:nvPr>
            <p:ph type="body" sz="quarter" idx="24" hasCustomPrompt="1"/>
          </p:nvPr>
        </p:nvSpPr>
        <p:spPr>
          <a:xfrm>
            <a:off x="-4476" y="3689604"/>
            <a:ext cx="3168396" cy="3168396"/>
          </a:xfrm>
          <a:prstGeom prst="ellipse">
            <a:avLst/>
          </a:prstGeom>
          <a:solidFill>
            <a:schemeClr val="bg1"/>
          </a:solidFill>
        </p:spPr>
        <p:txBody>
          <a:bodyPr anchor="ctr"/>
          <a:lstStyle>
            <a:lvl1pPr marL="0" indent="0" algn="ctr">
              <a:buNone/>
              <a:defRPr sz="2200"/>
            </a:lvl1pPr>
          </a:lstStyle>
          <a:p>
            <a:pPr lvl="0"/>
            <a:r>
              <a:rPr lang="nb-NO"/>
              <a:t>Sirkel med tekst oppå bilder er et valgfritt dekorelement</a:t>
            </a:r>
          </a:p>
        </p:txBody>
      </p:sp>
    </p:spTree>
    <p:extLst>
      <p:ext uri="{BB962C8B-B14F-4D97-AF65-F5344CB8AC3E}">
        <p14:creationId xmlns:p14="http://schemas.microsoft.com/office/powerpoint/2010/main" val="27012130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o bilder">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2BFC69B1-9605-46A5-8071-9905AFC6EDFE}"/>
              </a:ext>
            </a:extLst>
          </p:cNvPr>
          <p:cNvSpPr>
            <a:spLocks noGrp="1"/>
          </p:cNvSpPr>
          <p:nvPr>
            <p:ph type="pic" sz="quarter" idx="17"/>
          </p:nvPr>
        </p:nvSpPr>
        <p:spPr>
          <a:xfrm>
            <a:off x="6096000" y="0"/>
            <a:ext cx="6096000" cy="6858000"/>
          </a:xfrm>
          <a:prstGeom prst="rect">
            <a:avLst/>
          </a:prstGeom>
          <a:solidFill>
            <a:srgbClr val="B2DCDA"/>
          </a:solidFill>
        </p:spPr>
        <p:txBody>
          <a:bodyPr wrap="square">
            <a:noAutofit/>
          </a:bodyPr>
          <a:lstStyle>
            <a:lvl1pPr marL="0" indent="0" algn="ctr">
              <a:buNone/>
              <a:defRPr sz="1800"/>
            </a:lvl1pPr>
          </a:lstStyle>
          <a:p>
            <a:r>
              <a:rPr lang="nb-NO"/>
              <a:t>Klikk på ikonet for å legge til et bilde</a:t>
            </a:r>
          </a:p>
        </p:txBody>
      </p:sp>
      <p:sp>
        <p:nvSpPr>
          <p:cNvPr id="12" name="Plassholder for bilde 11">
            <a:extLst>
              <a:ext uri="{FF2B5EF4-FFF2-40B4-BE49-F238E27FC236}">
                <a16:creationId xmlns:a16="http://schemas.microsoft.com/office/drawing/2014/main" id="{18D1C273-409A-4D12-9096-3592FB5ED8CB}"/>
              </a:ext>
            </a:extLst>
          </p:cNvPr>
          <p:cNvSpPr>
            <a:spLocks noGrp="1"/>
          </p:cNvSpPr>
          <p:nvPr>
            <p:ph type="pic" sz="quarter" idx="16"/>
          </p:nvPr>
        </p:nvSpPr>
        <p:spPr>
          <a:xfrm>
            <a:off x="0" y="0"/>
            <a:ext cx="6096000" cy="6858000"/>
          </a:xfrm>
          <a:prstGeom prst="rect">
            <a:avLst/>
          </a:prstGeom>
          <a:solidFill>
            <a:srgbClr val="CEEBE9"/>
          </a:solidFill>
        </p:spPr>
        <p:txBody>
          <a:bodyPr wrap="square">
            <a:noAutofit/>
          </a:bodyPr>
          <a:lstStyle>
            <a:lvl1pPr marL="0" indent="0" algn="ctr">
              <a:buNone/>
              <a:defRPr sz="1800"/>
            </a:lvl1pPr>
          </a:lstStyle>
          <a:p>
            <a:r>
              <a:rPr lang="nb-NO"/>
              <a:t>Klikk på ikonet for å legge til et bilde</a:t>
            </a:r>
          </a:p>
        </p:txBody>
      </p:sp>
      <p:sp>
        <p:nvSpPr>
          <p:cNvPr id="4" name="Plassholder for dato 3">
            <a:extLst>
              <a:ext uri="{FF2B5EF4-FFF2-40B4-BE49-F238E27FC236}">
                <a16:creationId xmlns:a16="http://schemas.microsoft.com/office/drawing/2014/main" id="{38AA243A-DFA4-495E-BF94-6686A3AB7006}"/>
              </a:ext>
            </a:extLst>
          </p:cNvPr>
          <p:cNvSpPr>
            <a:spLocks noGrp="1"/>
          </p:cNvSpPr>
          <p:nvPr>
            <p:ph type="dt" sz="half" idx="10"/>
          </p:nvPr>
        </p:nvSpPr>
        <p:spPr/>
        <p:txBody>
          <a:bodyPr/>
          <a:lstStyle/>
          <a:p>
            <a:fld id="{8711618C-0797-4DE8-8F76-26C2A470B1F1}" type="datetimeFigureOut">
              <a:rPr lang="nb-NO" smtClean="0"/>
              <a:t>20.11.2020</a:t>
            </a:fld>
            <a:endParaRPr lang="nb-NO"/>
          </a:p>
        </p:txBody>
      </p:sp>
      <p:sp>
        <p:nvSpPr>
          <p:cNvPr id="5" name="Plassholder for bunntekst 4">
            <a:extLst>
              <a:ext uri="{FF2B5EF4-FFF2-40B4-BE49-F238E27FC236}">
                <a16:creationId xmlns:a16="http://schemas.microsoft.com/office/drawing/2014/main" id="{5BAC5020-0144-4D0A-80EB-A7B9D908CBD3}"/>
              </a:ext>
            </a:extLst>
          </p:cNvPr>
          <p:cNvSpPr>
            <a:spLocks noGrp="1"/>
          </p:cNvSpPr>
          <p:nvPr>
            <p:ph type="ftr" sz="quarter" idx="11"/>
          </p:nvPr>
        </p:nvSpPr>
        <p:spPr/>
        <p:txBody>
          <a:bodyPr/>
          <a:lstStyle>
            <a:lvl1pPr algn="ctr">
              <a:defRPr/>
            </a:lvl1pPr>
          </a:lstStyle>
          <a:p>
            <a:endParaRPr lang="nb-NO"/>
          </a:p>
        </p:txBody>
      </p:sp>
      <p:sp>
        <p:nvSpPr>
          <p:cNvPr id="6" name="Plassholder for lysbildenummer 5">
            <a:extLst>
              <a:ext uri="{FF2B5EF4-FFF2-40B4-BE49-F238E27FC236}">
                <a16:creationId xmlns:a16="http://schemas.microsoft.com/office/drawing/2014/main" id="{1FA3C562-1C72-4956-B56C-5FE5E999275A}"/>
              </a:ext>
            </a:extLst>
          </p:cNvPr>
          <p:cNvSpPr>
            <a:spLocks noGrp="1"/>
          </p:cNvSpPr>
          <p:nvPr>
            <p:ph type="sldNum" sz="quarter" idx="12"/>
          </p:nvPr>
        </p:nvSpPr>
        <p:spPr/>
        <p:txBody>
          <a:bodyPr/>
          <a:lstStyle/>
          <a:p>
            <a:fld id="{93EB756F-746B-4A94-A95A-AE98F4E2B7BB}" type="slidenum">
              <a:rPr lang="nb-NO" smtClean="0"/>
              <a:t>‹#›</a:t>
            </a:fld>
            <a:endParaRPr lang="nb-NO"/>
          </a:p>
        </p:txBody>
      </p:sp>
      <p:sp>
        <p:nvSpPr>
          <p:cNvPr id="8" name="Plassholder for tekst 6">
            <a:extLst>
              <a:ext uri="{FF2B5EF4-FFF2-40B4-BE49-F238E27FC236}">
                <a16:creationId xmlns:a16="http://schemas.microsoft.com/office/drawing/2014/main" id="{63C70688-CA30-CF4E-A696-7020914BE46B}"/>
              </a:ext>
            </a:extLst>
          </p:cNvPr>
          <p:cNvSpPr>
            <a:spLocks noGrp="1"/>
          </p:cNvSpPr>
          <p:nvPr>
            <p:ph type="body" sz="quarter" idx="18" hasCustomPrompt="1"/>
          </p:nvPr>
        </p:nvSpPr>
        <p:spPr>
          <a:xfrm>
            <a:off x="576073" y="6362643"/>
            <a:ext cx="11035379" cy="184666"/>
          </a:xfrm>
        </p:spPr>
        <p:txBody>
          <a:bodyPr/>
          <a:lstStyle>
            <a:lvl1pPr marL="0" indent="0" algn="r">
              <a:buNone/>
              <a:defRPr lang="nb-NO" sz="900" smtClean="0">
                <a:solidFill>
                  <a:schemeClr val="bg1"/>
                </a:solidFill>
                <a:effectLst/>
              </a:defRPr>
            </a:lvl1pPr>
          </a:lstStyle>
          <a:p>
            <a:r>
              <a:rPr lang="nb-NO">
                <a:effectLst/>
                <a:latin typeface="Calibri" panose="020F0502020204030204" pitchFamily="34" charset="0"/>
              </a:rPr>
              <a:t>Foto: Navn </a:t>
            </a:r>
            <a:r>
              <a:rPr lang="nb-NO" err="1">
                <a:effectLst/>
                <a:latin typeface="Calibri" panose="020F0502020204030204" pitchFamily="34" charset="0"/>
              </a:rPr>
              <a:t>Navnesen</a:t>
            </a:r>
            <a:endParaRPr lang="nb-NO">
              <a:effectLst/>
              <a:latin typeface="Calibri" panose="020F0502020204030204" pitchFamily="34" charset="0"/>
            </a:endParaRPr>
          </a:p>
        </p:txBody>
      </p:sp>
      <p:sp>
        <p:nvSpPr>
          <p:cNvPr id="10" name="Plassholder for tekst 3">
            <a:extLst>
              <a:ext uri="{FF2B5EF4-FFF2-40B4-BE49-F238E27FC236}">
                <a16:creationId xmlns:a16="http://schemas.microsoft.com/office/drawing/2014/main" id="{617AB949-F3AD-0041-B06C-21F54B6A67DA}"/>
              </a:ext>
            </a:extLst>
          </p:cNvPr>
          <p:cNvSpPr>
            <a:spLocks noGrp="1"/>
          </p:cNvSpPr>
          <p:nvPr>
            <p:ph type="body" sz="quarter" idx="24" hasCustomPrompt="1"/>
          </p:nvPr>
        </p:nvSpPr>
        <p:spPr>
          <a:xfrm>
            <a:off x="2927604" y="3689604"/>
            <a:ext cx="3168396" cy="3168396"/>
          </a:xfrm>
          <a:prstGeom prst="ellipse">
            <a:avLst/>
          </a:prstGeom>
          <a:solidFill>
            <a:schemeClr val="bg1"/>
          </a:solidFill>
        </p:spPr>
        <p:txBody>
          <a:bodyPr anchor="ctr"/>
          <a:lstStyle>
            <a:lvl1pPr marL="0" indent="0" algn="ctr">
              <a:buNone/>
              <a:defRPr sz="2200"/>
            </a:lvl1pPr>
          </a:lstStyle>
          <a:p>
            <a:pPr lvl="0"/>
            <a:r>
              <a:rPr lang="nb-NO"/>
              <a:t>Sirkel med tekst oppå bilder er et valgfritt dekorelement</a:t>
            </a:r>
          </a:p>
        </p:txBody>
      </p:sp>
    </p:spTree>
    <p:extLst>
      <p:ext uri="{BB962C8B-B14F-4D97-AF65-F5344CB8AC3E}">
        <p14:creationId xmlns:p14="http://schemas.microsoft.com/office/powerpoint/2010/main" val="5939289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Forklaring-8">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ACD8C3CB-AC9D-4F4F-90E8-001D44567EEE}"/>
              </a:ext>
            </a:extLst>
          </p:cNvPr>
          <p:cNvSpPr txBox="1"/>
          <p:nvPr userDrawn="1"/>
        </p:nvSpPr>
        <p:spPr>
          <a:xfrm>
            <a:off x="1359112" y="2767280"/>
            <a:ext cx="9458240" cy="1323439"/>
          </a:xfrm>
          <a:prstGeom prst="rect">
            <a:avLst/>
          </a:prstGeom>
          <a:noFill/>
        </p:spPr>
        <p:txBody>
          <a:bodyPr wrap="square" rtlCol="0" anchor="ctr">
            <a:spAutoFit/>
          </a:bodyPr>
          <a:lstStyle/>
          <a:p>
            <a:pPr algn="l"/>
            <a:r>
              <a:rPr lang="nb-NO" sz="8000" b="1"/>
              <a:t>Vertikal historie:</a:t>
            </a:r>
          </a:p>
        </p:txBody>
      </p:sp>
    </p:spTree>
    <p:extLst>
      <p:ext uri="{BB962C8B-B14F-4D97-AF65-F5344CB8AC3E}">
        <p14:creationId xmlns:p14="http://schemas.microsoft.com/office/powerpoint/2010/main" val="3672730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re fargeflater">
    <p:bg>
      <p:bgPr>
        <a:solidFill>
          <a:srgbClr val="B2DCDA"/>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0969816F-79CF-3B46-8120-0864FC39A360}"/>
              </a:ext>
            </a:extLst>
          </p:cNvPr>
          <p:cNvSpPr/>
          <p:nvPr userDrawn="1"/>
        </p:nvSpPr>
        <p:spPr>
          <a:xfrm>
            <a:off x="6090818" y="-4"/>
            <a:ext cx="6101181" cy="3429001"/>
          </a:xfrm>
          <a:prstGeom prst="rect">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ktangel 11">
            <a:extLst>
              <a:ext uri="{FF2B5EF4-FFF2-40B4-BE49-F238E27FC236}">
                <a16:creationId xmlns:a16="http://schemas.microsoft.com/office/drawing/2014/main" id="{F5061C9E-CFA8-BF41-B3C2-77E40D3E1F01}"/>
              </a:ext>
            </a:extLst>
          </p:cNvPr>
          <p:cNvSpPr/>
          <p:nvPr userDrawn="1"/>
        </p:nvSpPr>
        <p:spPr>
          <a:xfrm>
            <a:off x="6090818" y="3428998"/>
            <a:ext cx="6101182" cy="3429001"/>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lassholder for dato 3">
            <a:extLst>
              <a:ext uri="{FF2B5EF4-FFF2-40B4-BE49-F238E27FC236}">
                <a16:creationId xmlns:a16="http://schemas.microsoft.com/office/drawing/2014/main" id="{38AA243A-DFA4-495E-BF94-6686A3AB7006}"/>
              </a:ext>
            </a:extLst>
          </p:cNvPr>
          <p:cNvSpPr>
            <a:spLocks noGrp="1"/>
          </p:cNvSpPr>
          <p:nvPr>
            <p:ph type="dt" sz="half" idx="10"/>
          </p:nvPr>
        </p:nvSpPr>
        <p:spPr/>
        <p:txBody>
          <a:bodyPr/>
          <a:lstStyle/>
          <a:p>
            <a:fld id="{8711618C-0797-4DE8-8F76-26C2A470B1F1}" type="datetimeFigureOut">
              <a:rPr lang="nb-NO" smtClean="0"/>
              <a:t>20.11.2020</a:t>
            </a:fld>
            <a:endParaRPr lang="nb-NO"/>
          </a:p>
        </p:txBody>
      </p:sp>
      <p:sp>
        <p:nvSpPr>
          <p:cNvPr id="5" name="Plassholder for bunntekst 4">
            <a:extLst>
              <a:ext uri="{FF2B5EF4-FFF2-40B4-BE49-F238E27FC236}">
                <a16:creationId xmlns:a16="http://schemas.microsoft.com/office/drawing/2014/main" id="{5BAC5020-0144-4D0A-80EB-A7B9D908CBD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A3C562-1C72-4956-B56C-5FE5E999275A}"/>
              </a:ext>
            </a:extLst>
          </p:cNvPr>
          <p:cNvSpPr>
            <a:spLocks noGrp="1"/>
          </p:cNvSpPr>
          <p:nvPr>
            <p:ph type="sldNum" sz="quarter" idx="12"/>
          </p:nvPr>
        </p:nvSpPr>
        <p:spPr/>
        <p:txBody>
          <a:bodyPr/>
          <a:lstStyle/>
          <a:p>
            <a:fld id="{93EB756F-746B-4A94-A95A-AE98F4E2B7BB}" type="slidenum">
              <a:rPr lang="nb-NO" smtClean="0"/>
              <a:t>‹#›</a:t>
            </a:fld>
            <a:endParaRPr lang="nb-NO"/>
          </a:p>
        </p:txBody>
      </p:sp>
      <p:sp>
        <p:nvSpPr>
          <p:cNvPr id="11" name="Plassholder for tekst 12">
            <a:extLst>
              <a:ext uri="{FF2B5EF4-FFF2-40B4-BE49-F238E27FC236}">
                <a16:creationId xmlns:a16="http://schemas.microsoft.com/office/drawing/2014/main" id="{AB5C2D7A-147B-477E-8CE2-42D9BF12AF5F}"/>
              </a:ext>
            </a:extLst>
          </p:cNvPr>
          <p:cNvSpPr>
            <a:spLocks noGrp="1"/>
          </p:cNvSpPr>
          <p:nvPr>
            <p:ph type="body" sz="quarter" idx="15"/>
          </p:nvPr>
        </p:nvSpPr>
        <p:spPr>
          <a:xfrm>
            <a:off x="6682435" y="698838"/>
            <a:ext cx="4933493" cy="2031325"/>
          </a:xfrm>
        </p:spPr>
        <p:txBody>
          <a:bodyPr anchor="ctr">
            <a:noAutofit/>
          </a:bodyPr>
          <a:lstStyle>
            <a:lvl1pPr marL="0" indent="0">
              <a:lnSpc>
                <a:spcPct val="120000"/>
              </a:lnSpc>
              <a:buNone/>
              <a:defRPr sz="2400"/>
            </a:lvl1pPr>
          </a:lstStyle>
          <a:p>
            <a:pPr lvl="0"/>
            <a:r>
              <a:rPr lang="nb-NO"/>
              <a:t>Klikk for å redigere tekststiler i malen</a:t>
            </a:r>
          </a:p>
        </p:txBody>
      </p:sp>
      <p:sp>
        <p:nvSpPr>
          <p:cNvPr id="16" name="Plassholder for tekst 12">
            <a:extLst>
              <a:ext uri="{FF2B5EF4-FFF2-40B4-BE49-F238E27FC236}">
                <a16:creationId xmlns:a16="http://schemas.microsoft.com/office/drawing/2014/main" id="{54F594C9-D358-4AE7-8CA3-9726EF28C394}"/>
              </a:ext>
            </a:extLst>
          </p:cNvPr>
          <p:cNvSpPr>
            <a:spLocks noGrp="1"/>
          </p:cNvSpPr>
          <p:nvPr>
            <p:ph type="body" sz="quarter" idx="16"/>
          </p:nvPr>
        </p:nvSpPr>
        <p:spPr>
          <a:xfrm>
            <a:off x="6677254" y="4127837"/>
            <a:ext cx="4933493" cy="2031325"/>
          </a:xfrm>
        </p:spPr>
        <p:txBody>
          <a:bodyPr anchor="ctr">
            <a:noAutofit/>
          </a:bodyPr>
          <a:lstStyle>
            <a:lvl1pPr marL="0" indent="0">
              <a:lnSpc>
                <a:spcPct val="120000"/>
              </a:lnSpc>
              <a:buNone/>
              <a:defRPr sz="2400"/>
            </a:lvl1pPr>
          </a:lstStyle>
          <a:p>
            <a:pPr lvl="0"/>
            <a:r>
              <a:rPr lang="nb-NO"/>
              <a:t>Klikk for å redigere tekststiler i malen</a:t>
            </a:r>
          </a:p>
        </p:txBody>
      </p:sp>
      <p:sp>
        <p:nvSpPr>
          <p:cNvPr id="17" name="Tittel 1">
            <a:extLst>
              <a:ext uri="{FF2B5EF4-FFF2-40B4-BE49-F238E27FC236}">
                <a16:creationId xmlns:a16="http://schemas.microsoft.com/office/drawing/2014/main" id="{EEACF926-5E96-43D7-BA7E-1C2593912E1E}"/>
              </a:ext>
            </a:extLst>
          </p:cNvPr>
          <p:cNvSpPr>
            <a:spLocks noGrp="1"/>
          </p:cNvSpPr>
          <p:nvPr>
            <p:ph type="title" hasCustomPrompt="1"/>
          </p:nvPr>
        </p:nvSpPr>
        <p:spPr>
          <a:xfrm>
            <a:off x="948690" y="2136338"/>
            <a:ext cx="4560875" cy="2585323"/>
          </a:xfrm>
        </p:spPr>
        <p:txBody>
          <a:bodyPr anchor="ctr">
            <a:noAutofit/>
          </a:bodyPr>
          <a:lstStyle>
            <a:lvl1pPr algn="l">
              <a:defRPr sz="5600"/>
            </a:lvl1pPr>
          </a:lstStyle>
          <a:p>
            <a:r>
              <a:rPr lang="nb-NO"/>
              <a:t>Klikk for å skrive tittelen</a:t>
            </a:r>
          </a:p>
        </p:txBody>
      </p:sp>
    </p:spTree>
    <p:extLst>
      <p:ext uri="{BB962C8B-B14F-4D97-AF65-F5344CB8AC3E}">
        <p14:creationId xmlns:p14="http://schemas.microsoft.com/office/powerpoint/2010/main" val="24454726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Tre fargeflater">
    <p:bg>
      <p:bgPr>
        <a:solidFill>
          <a:srgbClr val="B2DCDA"/>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0969816F-79CF-3B46-8120-0864FC39A360}"/>
              </a:ext>
            </a:extLst>
          </p:cNvPr>
          <p:cNvSpPr/>
          <p:nvPr userDrawn="1"/>
        </p:nvSpPr>
        <p:spPr>
          <a:xfrm>
            <a:off x="6090818" y="-4"/>
            <a:ext cx="6101181" cy="3429001"/>
          </a:xfrm>
          <a:prstGeom prst="rect">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ktangel 11">
            <a:extLst>
              <a:ext uri="{FF2B5EF4-FFF2-40B4-BE49-F238E27FC236}">
                <a16:creationId xmlns:a16="http://schemas.microsoft.com/office/drawing/2014/main" id="{F5061C9E-CFA8-BF41-B3C2-77E40D3E1F01}"/>
              </a:ext>
            </a:extLst>
          </p:cNvPr>
          <p:cNvSpPr/>
          <p:nvPr userDrawn="1"/>
        </p:nvSpPr>
        <p:spPr>
          <a:xfrm>
            <a:off x="6090818" y="3428998"/>
            <a:ext cx="6101182" cy="3429001"/>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lassholder for dato 3">
            <a:extLst>
              <a:ext uri="{FF2B5EF4-FFF2-40B4-BE49-F238E27FC236}">
                <a16:creationId xmlns:a16="http://schemas.microsoft.com/office/drawing/2014/main" id="{38AA243A-DFA4-495E-BF94-6686A3AB7006}"/>
              </a:ext>
            </a:extLst>
          </p:cNvPr>
          <p:cNvSpPr>
            <a:spLocks noGrp="1"/>
          </p:cNvSpPr>
          <p:nvPr>
            <p:ph type="dt" sz="half" idx="10"/>
          </p:nvPr>
        </p:nvSpPr>
        <p:spPr/>
        <p:txBody>
          <a:bodyPr/>
          <a:lstStyle/>
          <a:p>
            <a:fld id="{8711618C-0797-4DE8-8F76-26C2A470B1F1}" type="datetimeFigureOut">
              <a:rPr lang="nb-NO" smtClean="0"/>
              <a:t>20.11.2020</a:t>
            </a:fld>
            <a:endParaRPr lang="nb-NO"/>
          </a:p>
        </p:txBody>
      </p:sp>
      <p:sp>
        <p:nvSpPr>
          <p:cNvPr id="5" name="Plassholder for bunntekst 4">
            <a:extLst>
              <a:ext uri="{FF2B5EF4-FFF2-40B4-BE49-F238E27FC236}">
                <a16:creationId xmlns:a16="http://schemas.microsoft.com/office/drawing/2014/main" id="{5BAC5020-0144-4D0A-80EB-A7B9D908CBD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A3C562-1C72-4956-B56C-5FE5E999275A}"/>
              </a:ext>
            </a:extLst>
          </p:cNvPr>
          <p:cNvSpPr>
            <a:spLocks noGrp="1"/>
          </p:cNvSpPr>
          <p:nvPr>
            <p:ph type="sldNum" sz="quarter" idx="12"/>
          </p:nvPr>
        </p:nvSpPr>
        <p:spPr/>
        <p:txBody>
          <a:bodyPr/>
          <a:lstStyle/>
          <a:p>
            <a:fld id="{93EB756F-746B-4A94-A95A-AE98F4E2B7BB}" type="slidenum">
              <a:rPr lang="nb-NO" smtClean="0"/>
              <a:t>‹#›</a:t>
            </a:fld>
            <a:endParaRPr lang="nb-NO"/>
          </a:p>
        </p:txBody>
      </p:sp>
      <p:sp>
        <p:nvSpPr>
          <p:cNvPr id="11" name="Plassholder for tekst 12">
            <a:extLst>
              <a:ext uri="{FF2B5EF4-FFF2-40B4-BE49-F238E27FC236}">
                <a16:creationId xmlns:a16="http://schemas.microsoft.com/office/drawing/2014/main" id="{AB5C2D7A-147B-477E-8CE2-42D9BF12AF5F}"/>
              </a:ext>
            </a:extLst>
          </p:cNvPr>
          <p:cNvSpPr>
            <a:spLocks noGrp="1"/>
          </p:cNvSpPr>
          <p:nvPr>
            <p:ph type="body" sz="quarter" idx="15"/>
          </p:nvPr>
        </p:nvSpPr>
        <p:spPr>
          <a:xfrm>
            <a:off x="6682435" y="698838"/>
            <a:ext cx="4933493" cy="2031325"/>
          </a:xfrm>
        </p:spPr>
        <p:txBody>
          <a:bodyPr anchor="ctr">
            <a:noAutofit/>
          </a:bodyPr>
          <a:lstStyle>
            <a:lvl1pPr marL="0" indent="0">
              <a:lnSpc>
                <a:spcPct val="120000"/>
              </a:lnSpc>
              <a:buNone/>
              <a:defRPr sz="2400"/>
            </a:lvl1pPr>
          </a:lstStyle>
          <a:p>
            <a:pPr lvl="0"/>
            <a:r>
              <a:rPr lang="nb-NO"/>
              <a:t>Klikk for å redigere tekststiler i malen</a:t>
            </a:r>
          </a:p>
        </p:txBody>
      </p:sp>
      <p:sp>
        <p:nvSpPr>
          <p:cNvPr id="16" name="Plassholder for tekst 12">
            <a:extLst>
              <a:ext uri="{FF2B5EF4-FFF2-40B4-BE49-F238E27FC236}">
                <a16:creationId xmlns:a16="http://schemas.microsoft.com/office/drawing/2014/main" id="{54F594C9-D358-4AE7-8CA3-9726EF28C394}"/>
              </a:ext>
            </a:extLst>
          </p:cNvPr>
          <p:cNvSpPr>
            <a:spLocks noGrp="1"/>
          </p:cNvSpPr>
          <p:nvPr>
            <p:ph type="body" sz="quarter" idx="16"/>
          </p:nvPr>
        </p:nvSpPr>
        <p:spPr>
          <a:xfrm>
            <a:off x="6677254" y="4127837"/>
            <a:ext cx="4933493" cy="2031325"/>
          </a:xfrm>
        </p:spPr>
        <p:txBody>
          <a:bodyPr anchor="ctr">
            <a:noAutofit/>
          </a:bodyPr>
          <a:lstStyle>
            <a:lvl1pPr marL="0" indent="0">
              <a:lnSpc>
                <a:spcPct val="120000"/>
              </a:lnSpc>
              <a:buNone/>
              <a:defRPr sz="2400"/>
            </a:lvl1pPr>
          </a:lstStyle>
          <a:p>
            <a:pPr lvl="0"/>
            <a:r>
              <a:rPr lang="nb-NO"/>
              <a:t>Klikk for å redigere tekststiler i malen</a:t>
            </a:r>
          </a:p>
        </p:txBody>
      </p:sp>
      <p:sp>
        <p:nvSpPr>
          <p:cNvPr id="13" name="Plassholder for bilde 4">
            <a:extLst>
              <a:ext uri="{FF2B5EF4-FFF2-40B4-BE49-F238E27FC236}">
                <a16:creationId xmlns:a16="http://schemas.microsoft.com/office/drawing/2014/main" id="{23730B89-32F3-F947-97F0-812CED99700E}"/>
              </a:ext>
            </a:extLst>
          </p:cNvPr>
          <p:cNvSpPr>
            <a:spLocks noGrp="1" noChangeAspect="1"/>
          </p:cNvSpPr>
          <p:nvPr>
            <p:ph type="pic" sz="quarter" idx="32" hasCustomPrompt="1"/>
          </p:nvPr>
        </p:nvSpPr>
        <p:spPr>
          <a:xfrm>
            <a:off x="948690" y="1328159"/>
            <a:ext cx="4201681" cy="4201681"/>
          </a:xfrm>
          <a:prstGeom prst="ellipse">
            <a:avLst/>
          </a:prstGeom>
          <a:solidFill>
            <a:schemeClr val="bg1"/>
          </a:solidFill>
        </p:spPr>
        <p:txBody>
          <a:bodyPr lIns="251999" tIns="251999" rIns="216000" bIns="108000"/>
          <a:lstStyle>
            <a:lvl1pPr marL="0" indent="0" algn="ctr">
              <a:buNone/>
              <a:defRPr sz="2200"/>
            </a:lvl1pPr>
          </a:lstStyle>
          <a:p>
            <a:r>
              <a:rPr lang="nb-NO"/>
              <a:t>Klikk på ikonet for å sette inn ikon</a:t>
            </a:r>
          </a:p>
        </p:txBody>
      </p:sp>
    </p:spTree>
    <p:extLst>
      <p:ext uri="{BB962C8B-B14F-4D97-AF65-F5344CB8AC3E}">
        <p14:creationId xmlns:p14="http://schemas.microsoft.com/office/powerpoint/2010/main" val="40055187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_Tre fargeflater">
    <p:bg>
      <p:bgPr>
        <a:solidFill>
          <a:srgbClr val="B2DCDA"/>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0969816F-79CF-3B46-8120-0864FC39A360}"/>
              </a:ext>
            </a:extLst>
          </p:cNvPr>
          <p:cNvSpPr/>
          <p:nvPr userDrawn="1"/>
        </p:nvSpPr>
        <p:spPr>
          <a:xfrm>
            <a:off x="6090818" y="-4"/>
            <a:ext cx="6101181" cy="3429001"/>
          </a:xfrm>
          <a:prstGeom prst="rect">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ktangel 11">
            <a:extLst>
              <a:ext uri="{FF2B5EF4-FFF2-40B4-BE49-F238E27FC236}">
                <a16:creationId xmlns:a16="http://schemas.microsoft.com/office/drawing/2014/main" id="{F5061C9E-CFA8-BF41-B3C2-77E40D3E1F01}"/>
              </a:ext>
            </a:extLst>
          </p:cNvPr>
          <p:cNvSpPr/>
          <p:nvPr userDrawn="1"/>
        </p:nvSpPr>
        <p:spPr>
          <a:xfrm>
            <a:off x="6090818" y="3428998"/>
            <a:ext cx="6101182" cy="3429001"/>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lassholder for dato 3">
            <a:extLst>
              <a:ext uri="{FF2B5EF4-FFF2-40B4-BE49-F238E27FC236}">
                <a16:creationId xmlns:a16="http://schemas.microsoft.com/office/drawing/2014/main" id="{38AA243A-DFA4-495E-BF94-6686A3AB7006}"/>
              </a:ext>
            </a:extLst>
          </p:cNvPr>
          <p:cNvSpPr>
            <a:spLocks noGrp="1"/>
          </p:cNvSpPr>
          <p:nvPr>
            <p:ph type="dt" sz="half" idx="10"/>
          </p:nvPr>
        </p:nvSpPr>
        <p:spPr/>
        <p:txBody>
          <a:bodyPr/>
          <a:lstStyle/>
          <a:p>
            <a:fld id="{8711618C-0797-4DE8-8F76-26C2A470B1F1}" type="datetimeFigureOut">
              <a:rPr lang="nb-NO" smtClean="0"/>
              <a:t>20.11.2020</a:t>
            </a:fld>
            <a:endParaRPr lang="nb-NO"/>
          </a:p>
        </p:txBody>
      </p:sp>
      <p:sp>
        <p:nvSpPr>
          <p:cNvPr id="5" name="Plassholder for bunntekst 4">
            <a:extLst>
              <a:ext uri="{FF2B5EF4-FFF2-40B4-BE49-F238E27FC236}">
                <a16:creationId xmlns:a16="http://schemas.microsoft.com/office/drawing/2014/main" id="{5BAC5020-0144-4D0A-80EB-A7B9D908CBD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A3C562-1C72-4956-B56C-5FE5E999275A}"/>
              </a:ext>
            </a:extLst>
          </p:cNvPr>
          <p:cNvSpPr>
            <a:spLocks noGrp="1"/>
          </p:cNvSpPr>
          <p:nvPr>
            <p:ph type="sldNum" sz="quarter" idx="12"/>
          </p:nvPr>
        </p:nvSpPr>
        <p:spPr/>
        <p:txBody>
          <a:bodyPr/>
          <a:lstStyle/>
          <a:p>
            <a:fld id="{93EB756F-746B-4A94-A95A-AE98F4E2B7BB}" type="slidenum">
              <a:rPr lang="nb-NO" smtClean="0"/>
              <a:t>‹#›</a:t>
            </a:fld>
            <a:endParaRPr lang="nb-NO"/>
          </a:p>
        </p:txBody>
      </p:sp>
      <p:sp>
        <p:nvSpPr>
          <p:cNvPr id="11" name="Plassholder for tekst 12">
            <a:extLst>
              <a:ext uri="{FF2B5EF4-FFF2-40B4-BE49-F238E27FC236}">
                <a16:creationId xmlns:a16="http://schemas.microsoft.com/office/drawing/2014/main" id="{AB5C2D7A-147B-477E-8CE2-42D9BF12AF5F}"/>
              </a:ext>
            </a:extLst>
          </p:cNvPr>
          <p:cNvSpPr>
            <a:spLocks noGrp="1"/>
          </p:cNvSpPr>
          <p:nvPr>
            <p:ph type="body" sz="quarter" idx="15"/>
          </p:nvPr>
        </p:nvSpPr>
        <p:spPr>
          <a:xfrm>
            <a:off x="6682435" y="698838"/>
            <a:ext cx="4933493" cy="2031325"/>
          </a:xfrm>
        </p:spPr>
        <p:txBody>
          <a:bodyPr anchor="ctr">
            <a:noAutofit/>
          </a:bodyPr>
          <a:lstStyle>
            <a:lvl1pPr marL="0" indent="0">
              <a:lnSpc>
                <a:spcPct val="120000"/>
              </a:lnSpc>
              <a:buNone/>
              <a:defRPr sz="2400"/>
            </a:lvl1pPr>
          </a:lstStyle>
          <a:p>
            <a:pPr lvl="0"/>
            <a:r>
              <a:rPr lang="nb-NO"/>
              <a:t>Klikk for å redigere tekststiler i malen</a:t>
            </a:r>
          </a:p>
        </p:txBody>
      </p:sp>
      <p:sp>
        <p:nvSpPr>
          <p:cNvPr id="16" name="Plassholder for tekst 12">
            <a:extLst>
              <a:ext uri="{FF2B5EF4-FFF2-40B4-BE49-F238E27FC236}">
                <a16:creationId xmlns:a16="http://schemas.microsoft.com/office/drawing/2014/main" id="{54F594C9-D358-4AE7-8CA3-9726EF28C394}"/>
              </a:ext>
            </a:extLst>
          </p:cNvPr>
          <p:cNvSpPr>
            <a:spLocks noGrp="1"/>
          </p:cNvSpPr>
          <p:nvPr>
            <p:ph type="body" sz="quarter" idx="16"/>
          </p:nvPr>
        </p:nvSpPr>
        <p:spPr>
          <a:xfrm>
            <a:off x="6677254" y="4127837"/>
            <a:ext cx="4933493" cy="2031325"/>
          </a:xfrm>
        </p:spPr>
        <p:txBody>
          <a:bodyPr anchor="ctr">
            <a:noAutofit/>
          </a:bodyPr>
          <a:lstStyle>
            <a:lvl1pPr marL="0" indent="0">
              <a:lnSpc>
                <a:spcPct val="120000"/>
              </a:lnSpc>
              <a:buNone/>
              <a:defRPr sz="2400"/>
            </a:lvl1pPr>
          </a:lstStyle>
          <a:p>
            <a:pPr lvl="0"/>
            <a:r>
              <a:rPr lang="nb-NO"/>
              <a:t>Klikk for å redigere tekststiler i malen</a:t>
            </a:r>
          </a:p>
        </p:txBody>
      </p:sp>
      <p:sp>
        <p:nvSpPr>
          <p:cNvPr id="14" name="Rektangel 13">
            <a:extLst>
              <a:ext uri="{FF2B5EF4-FFF2-40B4-BE49-F238E27FC236}">
                <a16:creationId xmlns:a16="http://schemas.microsoft.com/office/drawing/2014/main" id="{19D3B33E-3F56-064A-91CD-EC7EE773FFB6}"/>
              </a:ext>
            </a:extLst>
          </p:cNvPr>
          <p:cNvSpPr/>
          <p:nvPr userDrawn="1"/>
        </p:nvSpPr>
        <p:spPr>
          <a:xfrm>
            <a:off x="1" y="3428998"/>
            <a:ext cx="6101181" cy="3429001"/>
          </a:xfrm>
          <a:prstGeom prst="rect">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Plassholder for tekst 12">
            <a:extLst>
              <a:ext uri="{FF2B5EF4-FFF2-40B4-BE49-F238E27FC236}">
                <a16:creationId xmlns:a16="http://schemas.microsoft.com/office/drawing/2014/main" id="{A107E04B-C2DC-4644-9C8F-7D1775D64AF5}"/>
              </a:ext>
            </a:extLst>
          </p:cNvPr>
          <p:cNvSpPr>
            <a:spLocks noGrp="1"/>
          </p:cNvSpPr>
          <p:nvPr>
            <p:ph type="body" sz="quarter" idx="17"/>
          </p:nvPr>
        </p:nvSpPr>
        <p:spPr>
          <a:xfrm>
            <a:off x="576072" y="4127838"/>
            <a:ext cx="4933493" cy="2031325"/>
          </a:xfrm>
        </p:spPr>
        <p:txBody>
          <a:bodyPr anchor="ctr">
            <a:noAutofit/>
          </a:bodyPr>
          <a:lstStyle>
            <a:lvl1pPr marL="0" indent="0">
              <a:lnSpc>
                <a:spcPct val="120000"/>
              </a:lnSpc>
              <a:buNone/>
              <a:defRPr sz="2400"/>
            </a:lvl1pPr>
          </a:lstStyle>
          <a:p>
            <a:pPr lvl="0"/>
            <a:r>
              <a:rPr lang="nb-NO"/>
              <a:t>Klikk for å redigere tekststiler i malen</a:t>
            </a:r>
          </a:p>
        </p:txBody>
      </p:sp>
      <p:sp>
        <p:nvSpPr>
          <p:cNvPr id="17" name="Plassholder for tekst 12">
            <a:extLst>
              <a:ext uri="{FF2B5EF4-FFF2-40B4-BE49-F238E27FC236}">
                <a16:creationId xmlns:a16="http://schemas.microsoft.com/office/drawing/2014/main" id="{DCBF37E2-F12F-7042-BDEA-DEAED2CA6E60}"/>
              </a:ext>
            </a:extLst>
          </p:cNvPr>
          <p:cNvSpPr>
            <a:spLocks noGrp="1"/>
          </p:cNvSpPr>
          <p:nvPr>
            <p:ph type="body" sz="quarter" idx="18"/>
          </p:nvPr>
        </p:nvSpPr>
        <p:spPr>
          <a:xfrm>
            <a:off x="576072" y="698838"/>
            <a:ext cx="4933493" cy="2031325"/>
          </a:xfrm>
        </p:spPr>
        <p:txBody>
          <a:bodyPr anchor="ctr">
            <a:noAutofit/>
          </a:bodyPr>
          <a:lstStyle>
            <a:lvl1pPr marL="0" indent="0">
              <a:lnSpc>
                <a:spcPct val="120000"/>
              </a:lnSpc>
              <a:buNone/>
              <a:defRPr sz="2400"/>
            </a:lvl1pPr>
          </a:lstStyle>
          <a:p>
            <a:pPr lvl="0"/>
            <a:r>
              <a:rPr lang="nb-NO"/>
              <a:t>Klikk for å redigere tekststiler i malen</a:t>
            </a:r>
          </a:p>
        </p:txBody>
      </p:sp>
    </p:spTree>
    <p:extLst>
      <p:ext uri="{BB962C8B-B14F-4D97-AF65-F5344CB8AC3E}">
        <p14:creationId xmlns:p14="http://schemas.microsoft.com/office/powerpoint/2010/main" val="28002655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Forside - Logo øvre høyre">
    <p:spTree>
      <p:nvGrpSpPr>
        <p:cNvPr id="1" name=""/>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EB93A52C-D9A7-4446-9923-412696FC4C31}"/>
              </a:ext>
            </a:extLst>
          </p:cNvPr>
          <p:cNvSpPr>
            <a:spLocks noGrp="1"/>
          </p:cNvSpPr>
          <p:nvPr>
            <p:ph type="pic" sz="quarter" idx="10"/>
          </p:nvPr>
        </p:nvSpPr>
        <p:spPr>
          <a:xfrm>
            <a:off x="252470" y="260604"/>
            <a:ext cx="11687060" cy="6336792"/>
          </a:xfrm>
          <a:custGeom>
            <a:avLst/>
            <a:gdLst>
              <a:gd name="connsiteX0" fmla="*/ 10102862 w 11687060"/>
              <a:gd name="connsiteY0" fmla="*/ 0 h 6336792"/>
              <a:gd name="connsiteX1" fmla="*/ 11687060 w 11687060"/>
              <a:gd name="connsiteY1" fmla="*/ 0 h 6336792"/>
              <a:gd name="connsiteX2" fmla="*/ 11687060 w 11687060"/>
              <a:gd name="connsiteY2" fmla="*/ 1584198 h 6336792"/>
              <a:gd name="connsiteX3" fmla="*/ 10102862 w 11687060"/>
              <a:gd name="connsiteY3" fmla="*/ 0 h 6336792"/>
              <a:gd name="connsiteX4" fmla="*/ 0 w 11687060"/>
              <a:gd name="connsiteY4" fmla="*/ 0 h 6336792"/>
              <a:gd name="connsiteX5" fmla="*/ 10102862 w 11687060"/>
              <a:gd name="connsiteY5" fmla="*/ 0 h 6336792"/>
              <a:gd name="connsiteX6" fmla="*/ 8518664 w 11687060"/>
              <a:gd name="connsiteY6" fmla="*/ 1584198 h 6336792"/>
              <a:gd name="connsiteX7" fmla="*/ 10102862 w 11687060"/>
              <a:gd name="connsiteY7" fmla="*/ 3168396 h 6336792"/>
              <a:gd name="connsiteX8" fmla="*/ 11687060 w 11687060"/>
              <a:gd name="connsiteY8" fmla="*/ 1584198 h 6336792"/>
              <a:gd name="connsiteX9" fmla="*/ 11687060 w 11687060"/>
              <a:gd name="connsiteY9" fmla="*/ 6336792 h 6336792"/>
              <a:gd name="connsiteX10" fmla="*/ 0 w 11687060"/>
              <a:gd name="connsiteY10" fmla="*/ 6336792 h 633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7060" h="6336792">
                <a:moveTo>
                  <a:pt x="10102862" y="0"/>
                </a:moveTo>
                <a:lnTo>
                  <a:pt x="11687060" y="0"/>
                </a:lnTo>
                <a:lnTo>
                  <a:pt x="11687060" y="1584198"/>
                </a:lnTo>
                <a:cubicBezTo>
                  <a:pt x="11687060" y="709270"/>
                  <a:pt x="10977790" y="0"/>
                  <a:pt x="10102862" y="0"/>
                </a:cubicBezTo>
                <a:close/>
                <a:moveTo>
                  <a:pt x="0" y="0"/>
                </a:moveTo>
                <a:lnTo>
                  <a:pt x="10102862" y="0"/>
                </a:lnTo>
                <a:cubicBezTo>
                  <a:pt x="9227934" y="0"/>
                  <a:pt x="8518664" y="709270"/>
                  <a:pt x="8518664" y="1584198"/>
                </a:cubicBezTo>
                <a:cubicBezTo>
                  <a:pt x="8518664" y="2459126"/>
                  <a:pt x="9227934" y="3168396"/>
                  <a:pt x="10102862" y="3168396"/>
                </a:cubicBezTo>
                <a:cubicBezTo>
                  <a:pt x="10977790" y="3168396"/>
                  <a:pt x="11687060" y="2459126"/>
                  <a:pt x="11687060" y="1584198"/>
                </a:cubicBezTo>
                <a:lnTo>
                  <a:pt x="11687060" y="6336792"/>
                </a:lnTo>
                <a:lnTo>
                  <a:pt x="0" y="6336792"/>
                </a:lnTo>
                <a:close/>
              </a:path>
            </a:pathLst>
          </a:custGeom>
          <a:solidFill>
            <a:srgbClr val="B2DCDA"/>
          </a:solidFill>
        </p:spPr>
        <p:txBody>
          <a:bodyPr wrap="square">
            <a:noAutofit/>
          </a:bodyPr>
          <a:lstStyle>
            <a:lvl1pPr marL="0" indent="0" algn="ctr">
              <a:buNone/>
              <a:defRPr sz="1800"/>
            </a:lvl1pPr>
          </a:lstStyle>
          <a:p>
            <a:r>
              <a:rPr lang="nb-NO"/>
              <a:t>Klikk på ikonet for å legge til et bilde</a:t>
            </a:r>
          </a:p>
        </p:txBody>
      </p:sp>
      <p:pic>
        <p:nvPicPr>
          <p:cNvPr id="7" name="Grafikk 6">
            <a:extLst>
              <a:ext uri="{FF2B5EF4-FFF2-40B4-BE49-F238E27FC236}">
                <a16:creationId xmlns:a16="http://schemas.microsoft.com/office/drawing/2014/main" id="{481DB0B3-D3A4-41DB-8C11-1818689EE3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30069" y="941774"/>
            <a:ext cx="2450526" cy="1440000"/>
          </a:xfrm>
          <a:prstGeom prst="rect">
            <a:avLst/>
          </a:prstGeom>
        </p:spPr>
      </p:pic>
      <p:sp>
        <p:nvSpPr>
          <p:cNvPr id="4" name="Plassholder for tekst 6">
            <a:extLst>
              <a:ext uri="{FF2B5EF4-FFF2-40B4-BE49-F238E27FC236}">
                <a16:creationId xmlns:a16="http://schemas.microsoft.com/office/drawing/2014/main" id="{2693799E-07D1-0B44-865F-9F0B91F924DC}"/>
              </a:ext>
            </a:extLst>
          </p:cNvPr>
          <p:cNvSpPr>
            <a:spLocks noGrp="1"/>
          </p:cNvSpPr>
          <p:nvPr>
            <p:ph type="body" sz="quarter" idx="21" hasCustomPrompt="1"/>
          </p:nvPr>
        </p:nvSpPr>
        <p:spPr>
          <a:xfrm>
            <a:off x="252470" y="6674839"/>
            <a:ext cx="11687060" cy="183161"/>
          </a:xfrm>
        </p:spPr>
        <p:txBody>
          <a:bodyPr/>
          <a:lstStyle>
            <a:lvl1pPr marL="0" indent="0" algn="l">
              <a:buNone/>
              <a:defRPr lang="nb-NO" sz="900" smtClean="0">
                <a:solidFill>
                  <a:schemeClr val="bg1">
                    <a:lumMod val="65000"/>
                  </a:schemeClr>
                </a:solidFill>
                <a:effectLst/>
              </a:defRPr>
            </a:lvl1pPr>
          </a:lstStyle>
          <a:p>
            <a:r>
              <a:rPr lang="nb-NO">
                <a:effectLst/>
                <a:latin typeface="Calibri" panose="020F0502020204030204" pitchFamily="34" charset="0"/>
              </a:rPr>
              <a:t>Foto: Navn </a:t>
            </a:r>
            <a:r>
              <a:rPr lang="nb-NO" err="1">
                <a:effectLst/>
                <a:latin typeface="Calibri" panose="020F0502020204030204" pitchFamily="34" charset="0"/>
              </a:rPr>
              <a:t>Navnesen</a:t>
            </a:r>
            <a:endParaRPr lang="nb-NO">
              <a:effectLst/>
              <a:latin typeface="Calibri" panose="020F0502020204030204" pitchFamily="34" charset="0"/>
            </a:endParaRPr>
          </a:p>
        </p:txBody>
      </p:sp>
    </p:spTree>
    <p:extLst>
      <p:ext uri="{BB962C8B-B14F-4D97-AF65-F5344CB8AC3E}">
        <p14:creationId xmlns:p14="http://schemas.microsoft.com/office/powerpoint/2010/main" val="40802983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o fargeflater">
    <p:bg>
      <p:bgPr>
        <a:solidFill>
          <a:srgbClr val="B2DCDA"/>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E2511AB4-C051-514C-8BE7-D7766303D9A5}"/>
              </a:ext>
            </a:extLst>
          </p:cNvPr>
          <p:cNvSpPr/>
          <p:nvPr userDrawn="1"/>
        </p:nvSpPr>
        <p:spPr>
          <a:xfrm>
            <a:off x="6090818" y="0"/>
            <a:ext cx="6101182" cy="6857999"/>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lassholder for dato 3">
            <a:extLst>
              <a:ext uri="{FF2B5EF4-FFF2-40B4-BE49-F238E27FC236}">
                <a16:creationId xmlns:a16="http://schemas.microsoft.com/office/drawing/2014/main" id="{38AA243A-DFA4-495E-BF94-6686A3AB7006}"/>
              </a:ext>
            </a:extLst>
          </p:cNvPr>
          <p:cNvSpPr>
            <a:spLocks noGrp="1"/>
          </p:cNvSpPr>
          <p:nvPr>
            <p:ph type="dt" sz="half" idx="10"/>
          </p:nvPr>
        </p:nvSpPr>
        <p:spPr/>
        <p:txBody>
          <a:bodyPr/>
          <a:lstStyle/>
          <a:p>
            <a:fld id="{8711618C-0797-4DE8-8F76-26C2A470B1F1}" type="datetimeFigureOut">
              <a:rPr lang="nb-NO" smtClean="0"/>
              <a:t>20.11.2020</a:t>
            </a:fld>
            <a:endParaRPr lang="nb-NO"/>
          </a:p>
        </p:txBody>
      </p:sp>
      <p:sp>
        <p:nvSpPr>
          <p:cNvPr id="5" name="Plassholder for bunntekst 4">
            <a:extLst>
              <a:ext uri="{FF2B5EF4-FFF2-40B4-BE49-F238E27FC236}">
                <a16:creationId xmlns:a16="http://schemas.microsoft.com/office/drawing/2014/main" id="{5BAC5020-0144-4D0A-80EB-A7B9D908CBD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A3C562-1C72-4956-B56C-5FE5E999275A}"/>
              </a:ext>
            </a:extLst>
          </p:cNvPr>
          <p:cNvSpPr>
            <a:spLocks noGrp="1"/>
          </p:cNvSpPr>
          <p:nvPr>
            <p:ph type="sldNum" sz="quarter" idx="12"/>
          </p:nvPr>
        </p:nvSpPr>
        <p:spPr/>
        <p:txBody>
          <a:bodyPr/>
          <a:lstStyle/>
          <a:p>
            <a:fld id="{93EB756F-746B-4A94-A95A-AE98F4E2B7BB}" type="slidenum">
              <a:rPr lang="nb-NO" smtClean="0"/>
              <a:t>‹#›</a:t>
            </a:fld>
            <a:endParaRPr lang="nb-NO"/>
          </a:p>
        </p:txBody>
      </p:sp>
      <p:sp>
        <p:nvSpPr>
          <p:cNvPr id="17" name="Tittel 1">
            <a:extLst>
              <a:ext uri="{FF2B5EF4-FFF2-40B4-BE49-F238E27FC236}">
                <a16:creationId xmlns:a16="http://schemas.microsoft.com/office/drawing/2014/main" id="{EEACF926-5E96-43D7-BA7E-1C2593912E1E}"/>
              </a:ext>
            </a:extLst>
          </p:cNvPr>
          <p:cNvSpPr>
            <a:spLocks noGrp="1"/>
          </p:cNvSpPr>
          <p:nvPr>
            <p:ph type="title" hasCustomPrompt="1"/>
          </p:nvPr>
        </p:nvSpPr>
        <p:spPr>
          <a:xfrm>
            <a:off x="948690" y="2136338"/>
            <a:ext cx="4560875" cy="2585323"/>
          </a:xfrm>
        </p:spPr>
        <p:txBody>
          <a:bodyPr anchor="ctr">
            <a:noAutofit/>
          </a:bodyPr>
          <a:lstStyle>
            <a:lvl1pPr algn="l">
              <a:defRPr sz="5600"/>
            </a:lvl1pPr>
          </a:lstStyle>
          <a:p>
            <a:r>
              <a:rPr lang="nb-NO"/>
              <a:t>Klikk for å skrive tittelen</a:t>
            </a:r>
          </a:p>
        </p:txBody>
      </p:sp>
      <p:sp>
        <p:nvSpPr>
          <p:cNvPr id="12" name="Plassholder for tekst 12">
            <a:extLst>
              <a:ext uri="{FF2B5EF4-FFF2-40B4-BE49-F238E27FC236}">
                <a16:creationId xmlns:a16="http://schemas.microsoft.com/office/drawing/2014/main" id="{7DB54F3F-5BAC-4AB6-A3B1-5B5ABE4A10BD}"/>
              </a:ext>
            </a:extLst>
          </p:cNvPr>
          <p:cNvSpPr>
            <a:spLocks noGrp="1"/>
          </p:cNvSpPr>
          <p:nvPr>
            <p:ph type="body" sz="quarter" idx="16"/>
          </p:nvPr>
        </p:nvSpPr>
        <p:spPr>
          <a:xfrm>
            <a:off x="6677254" y="698839"/>
            <a:ext cx="4933493" cy="5460324"/>
          </a:xfrm>
        </p:spPr>
        <p:txBody>
          <a:bodyPr anchor="ctr">
            <a:noAutofit/>
          </a:bodyPr>
          <a:lstStyle>
            <a:lvl1pPr marL="0" indent="0">
              <a:lnSpc>
                <a:spcPct val="120000"/>
              </a:lnSpc>
              <a:buNone/>
              <a:defRPr sz="2400"/>
            </a:lvl1pPr>
          </a:lstStyle>
          <a:p>
            <a:pPr lvl="0"/>
            <a:r>
              <a:rPr lang="nb-NO"/>
              <a:t>Klikk for å redigere tekststiler i malen</a:t>
            </a:r>
          </a:p>
        </p:txBody>
      </p:sp>
    </p:spTree>
    <p:extLst>
      <p:ext uri="{BB962C8B-B14F-4D97-AF65-F5344CB8AC3E}">
        <p14:creationId xmlns:p14="http://schemas.microsoft.com/office/powerpoint/2010/main" val="1961370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Horisontalt delt">
    <p:bg>
      <p:bgPr>
        <a:solidFill>
          <a:srgbClr val="B2DCDA"/>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3385A980-686C-0F49-BDD0-435A9F491737}"/>
              </a:ext>
            </a:extLst>
          </p:cNvPr>
          <p:cNvSpPr/>
          <p:nvPr userDrawn="1"/>
        </p:nvSpPr>
        <p:spPr>
          <a:xfrm>
            <a:off x="0" y="3428998"/>
            <a:ext cx="12192000" cy="3429001"/>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lassholder for dato 3">
            <a:extLst>
              <a:ext uri="{FF2B5EF4-FFF2-40B4-BE49-F238E27FC236}">
                <a16:creationId xmlns:a16="http://schemas.microsoft.com/office/drawing/2014/main" id="{38AA243A-DFA4-495E-BF94-6686A3AB7006}"/>
              </a:ext>
            </a:extLst>
          </p:cNvPr>
          <p:cNvSpPr>
            <a:spLocks noGrp="1"/>
          </p:cNvSpPr>
          <p:nvPr>
            <p:ph type="dt" sz="half" idx="10"/>
          </p:nvPr>
        </p:nvSpPr>
        <p:spPr/>
        <p:txBody>
          <a:bodyPr/>
          <a:lstStyle/>
          <a:p>
            <a:fld id="{8711618C-0797-4DE8-8F76-26C2A470B1F1}" type="datetimeFigureOut">
              <a:rPr lang="nb-NO" smtClean="0"/>
              <a:t>20.11.2020</a:t>
            </a:fld>
            <a:endParaRPr lang="nb-NO"/>
          </a:p>
        </p:txBody>
      </p:sp>
      <p:sp>
        <p:nvSpPr>
          <p:cNvPr id="5" name="Plassholder for bunntekst 4">
            <a:extLst>
              <a:ext uri="{FF2B5EF4-FFF2-40B4-BE49-F238E27FC236}">
                <a16:creationId xmlns:a16="http://schemas.microsoft.com/office/drawing/2014/main" id="{5BAC5020-0144-4D0A-80EB-A7B9D908CBD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A3C562-1C72-4956-B56C-5FE5E999275A}"/>
              </a:ext>
            </a:extLst>
          </p:cNvPr>
          <p:cNvSpPr>
            <a:spLocks noGrp="1"/>
          </p:cNvSpPr>
          <p:nvPr>
            <p:ph type="sldNum" sz="quarter" idx="12"/>
          </p:nvPr>
        </p:nvSpPr>
        <p:spPr/>
        <p:txBody>
          <a:bodyPr/>
          <a:lstStyle/>
          <a:p>
            <a:fld id="{93EB756F-746B-4A94-A95A-AE98F4E2B7BB}" type="slidenum">
              <a:rPr lang="nb-NO" smtClean="0"/>
              <a:t>‹#›</a:t>
            </a:fld>
            <a:endParaRPr lang="nb-NO"/>
          </a:p>
        </p:txBody>
      </p:sp>
      <p:sp>
        <p:nvSpPr>
          <p:cNvPr id="17" name="Tittel 1">
            <a:extLst>
              <a:ext uri="{FF2B5EF4-FFF2-40B4-BE49-F238E27FC236}">
                <a16:creationId xmlns:a16="http://schemas.microsoft.com/office/drawing/2014/main" id="{EEACF926-5E96-43D7-BA7E-1C2593912E1E}"/>
              </a:ext>
            </a:extLst>
          </p:cNvPr>
          <p:cNvSpPr>
            <a:spLocks noGrp="1"/>
          </p:cNvSpPr>
          <p:nvPr>
            <p:ph type="title" hasCustomPrompt="1"/>
          </p:nvPr>
        </p:nvSpPr>
        <p:spPr>
          <a:xfrm>
            <a:off x="2114550" y="421839"/>
            <a:ext cx="7957720" cy="2585323"/>
          </a:xfrm>
        </p:spPr>
        <p:txBody>
          <a:bodyPr anchor="ctr">
            <a:noAutofit/>
          </a:bodyPr>
          <a:lstStyle>
            <a:lvl1pPr algn="ctr">
              <a:defRPr sz="5600"/>
            </a:lvl1pPr>
          </a:lstStyle>
          <a:p>
            <a:r>
              <a:rPr lang="nb-NO"/>
              <a:t>Klikk for å skrive tittelen</a:t>
            </a:r>
          </a:p>
        </p:txBody>
      </p:sp>
      <p:sp>
        <p:nvSpPr>
          <p:cNvPr id="12" name="Plassholder for tekst 12">
            <a:extLst>
              <a:ext uri="{FF2B5EF4-FFF2-40B4-BE49-F238E27FC236}">
                <a16:creationId xmlns:a16="http://schemas.microsoft.com/office/drawing/2014/main" id="{7DB54F3F-5BAC-4AB6-A3B1-5B5ABE4A10BD}"/>
              </a:ext>
            </a:extLst>
          </p:cNvPr>
          <p:cNvSpPr>
            <a:spLocks noGrp="1"/>
          </p:cNvSpPr>
          <p:nvPr>
            <p:ph type="body" sz="quarter" idx="16"/>
          </p:nvPr>
        </p:nvSpPr>
        <p:spPr>
          <a:xfrm>
            <a:off x="2114550" y="4127863"/>
            <a:ext cx="7957720" cy="2031300"/>
          </a:xfrm>
        </p:spPr>
        <p:txBody>
          <a:bodyPr anchor="ctr">
            <a:noAutofit/>
          </a:bodyPr>
          <a:lstStyle>
            <a:lvl1pPr marL="0" indent="0" algn="ctr">
              <a:lnSpc>
                <a:spcPct val="120000"/>
              </a:lnSpc>
              <a:buNone/>
              <a:defRPr sz="2400"/>
            </a:lvl1pPr>
          </a:lstStyle>
          <a:p>
            <a:pPr lvl="0"/>
            <a:r>
              <a:rPr lang="nb-NO"/>
              <a:t>Klikk for å redigere tekststiler i malen</a:t>
            </a:r>
          </a:p>
        </p:txBody>
      </p:sp>
    </p:spTree>
    <p:extLst>
      <p:ext uri="{BB962C8B-B14F-4D97-AF65-F5344CB8AC3E}">
        <p14:creationId xmlns:p14="http://schemas.microsoft.com/office/powerpoint/2010/main" val="12656972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ekst og to bilder venstre">
    <p:spTree>
      <p:nvGrpSpPr>
        <p:cNvPr id="1" name=""/>
        <p:cNvGrpSpPr/>
        <p:nvPr/>
      </p:nvGrpSpPr>
      <p:grpSpPr>
        <a:xfrm>
          <a:off x="0" y="0"/>
          <a:ext cx="0" cy="0"/>
          <a:chOff x="0" y="0"/>
          <a:chExt cx="0" cy="0"/>
        </a:xfrm>
      </p:grpSpPr>
      <p:sp>
        <p:nvSpPr>
          <p:cNvPr id="11" name="Plassholder for bilde 10">
            <a:extLst>
              <a:ext uri="{FF2B5EF4-FFF2-40B4-BE49-F238E27FC236}">
                <a16:creationId xmlns:a16="http://schemas.microsoft.com/office/drawing/2014/main" id="{1205B225-8FB0-4D04-BCB0-DCAC75D6EED0}"/>
              </a:ext>
            </a:extLst>
          </p:cNvPr>
          <p:cNvSpPr>
            <a:spLocks noGrp="1"/>
          </p:cNvSpPr>
          <p:nvPr>
            <p:ph type="pic" sz="quarter" idx="18"/>
          </p:nvPr>
        </p:nvSpPr>
        <p:spPr>
          <a:xfrm>
            <a:off x="0" y="3429000"/>
            <a:ext cx="6096000" cy="3429000"/>
          </a:xfrm>
          <a:prstGeom prst="rect">
            <a:avLst/>
          </a:prstGeom>
          <a:solidFill>
            <a:srgbClr val="B2DCDA"/>
          </a:solidFill>
        </p:spPr>
        <p:txBody>
          <a:bodyPr wrap="square">
            <a:noAutofit/>
          </a:bodyPr>
          <a:lstStyle>
            <a:lvl1pPr marL="0" indent="0" algn="ctr">
              <a:buNone/>
              <a:defRPr sz="1800"/>
            </a:lvl1pPr>
          </a:lstStyle>
          <a:p>
            <a:r>
              <a:rPr lang="nb-NO"/>
              <a:t>Klikk på ikonet for å legge til et bilde</a:t>
            </a:r>
          </a:p>
        </p:txBody>
      </p:sp>
      <p:sp>
        <p:nvSpPr>
          <p:cNvPr id="12" name="Plassholder for bilde 11">
            <a:extLst>
              <a:ext uri="{FF2B5EF4-FFF2-40B4-BE49-F238E27FC236}">
                <a16:creationId xmlns:a16="http://schemas.microsoft.com/office/drawing/2014/main" id="{18D1C273-409A-4D12-9096-3592FB5ED8CB}"/>
              </a:ext>
            </a:extLst>
          </p:cNvPr>
          <p:cNvSpPr>
            <a:spLocks noGrp="1"/>
          </p:cNvSpPr>
          <p:nvPr>
            <p:ph type="pic" sz="quarter" idx="16"/>
          </p:nvPr>
        </p:nvSpPr>
        <p:spPr>
          <a:xfrm>
            <a:off x="0" y="0"/>
            <a:ext cx="6096000" cy="3429000"/>
          </a:xfrm>
          <a:prstGeom prst="rect">
            <a:avLst/>
          </a:prstGeom>
          <a:solidFill>
            <a:srgbClr val="CEEBE9"/>
          </a:solidFill>
        </p:spPr>
        <p:txBody>
          <a:bodyPr wrap="square">
            <a:noAutofit/>
          </a:bodyPr>
          <a:lstStyle>
            <a:lvl1pPr marL="0" indent="0" algn="ctr">
              <a:buNone/>
              <a:defRPr sz="1800"/>
            </a:lvl1pPr>
          </a:lstStyle>
          <a:p>
            <a:r>
              <a:rPr lang="nb-NO"/>
              <a:t>Klikk på ikonet for å legge til et bilde</a:t>
            </a:r>
          </a:p>
        </p:txBody>
      </p:sp>
      <p:sp>
        <p:nvSpPr>
          <p:cNvPr id="4" name="Plassholder for dato 3">
            <a:extLst>
              <a:ext uri="{FF2B5EF4-FFF2-40B4-BE49-F238E27FC236}">
                <a16:creationId xmlns:a16="http://schemas.microsoft.com/office/drawing/2014/main" id="{38AA243A-DFA4-495E-BF94-6686A3AB7006}"/>
              </a:ext>
            </a:extLst>
          </p:cNvPr>
          <p:cNvSpPr>
            <a:spLocks noGrp="1"/>
          </p:cNvSpPr>
          <p:nvPr>
            <p:ph type="dt" sz="half" idx="10"/>
          </p:nvPr>
        </p:nvSpPr>
        <p:spPr/>
        <p:txBody>
          <a:bodyPr/>
          <a:lstStyle/>
          <a:p>
            <a:fld id="{8711618C-0797-4DE8-8F76-26C2A470B1F1}" type="datetimeFigureOut">
              <a:rPr lang="nb-NO" smtClean="0"/>
              <a:t>20.11.2020</a:t>
            </a:fld>
            <a:endParaRPr lang="nb-NO"/>
          </a:p>
        </p:txBody>
      </p:sp>
      <p:sp>
        <p:nvSpPr>
          <p:cNvPr id="5" name="Plassholder for bunntekst 4">
            <a:extLst>
              <a:ext uri="{FF2B5EF4-FFF2-40B4-BE49-F238E27FC236}">
                <a16:creationId xmlns:a16="http://schemas.microsoft.com/office/drawing/2014/main" id="{5BAC5020-0144-4D0A-80EB-A7B9D908CBD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A3C562-1C72-4956-B56C-5FE5E999275A}"/>
              </a:ext>
            </a:extLst>
          </p:cNvPr>
          <p:cNvSpPr>
            <a:spLocks noGrp="1"/>
          </p:cNvSpPr>
          <p:nvPr>
            <p:ph type="sldNum" sz="quarter" idx="12"/>
          </p:nvPr>
        </p:nvSpPr>
        <p:spPr/>
        <p:txBody>
          <a:bodyPr/>
          <a:lstStyle/>
          <a:p>
            <a:fld id="{93EB756F-746B-4A94-A95A-AE98F4E2B7BB}" type="slidenum">
              <a:rPr lang="nb-NO" smtClean="0"/>
              <a:t>‹#›</a:t>
            </a:fld>
            <a:endParaRPr lang="nb-NO"/>
          </a:p>
        </p:txBody>
      </p:sp>
      <p:sp>
        <p:nvSpPr>
          <p:cNvPr id="14" name="Plassholder for tekst 6">
            <a:extLst>
              <a:ext uri="{FF2B5EF4-FFF2-40B4-BE49-F238E27FC236}">
                <a16:creationId xmlns:a16="http://schemas.microsoft.com/office/drawing/2014/main" id="{09610E74-1688-4A64-9AAE-F4C463CEF762}"/>
              </a:ext>
            </a:extLst>
          </p:cNvPr>
          <p:cNvSpPr>
            <a:spLocks noGrp="1"/>
          </p:cNvSpPr>
          <p:nvPr>
            <p:ph type="body" sz="quarter" idx="20" hasCustomPrompt="1"/>
          </p:nvPr>
        </p:nvSpPr>
        <p:spPr>
          <a:xfrm>
            <a:off x="6677254" y="698839"/>
            <a:ext cx="4933493" cy="5460324"/>
          </a:xfrm>
        </p:spPr>
        <p:txBody>
          <a:bodyPr anchor="ctr"/>
          <a:lstStyle>
            <a:lvl1pPr>
              <a:lnSpc>
                <a:spcPct val="120000"/>
              </a:lnSpc>
              <a:spcBef>
                <a:spcPts val="2200"/>
              </a:spcBef>
              <a:defRPr sz="2400"/>
            </a:lvl1pPr>
          </a:lstStyle>
          <a:p>
            <a:pPr lvl="0"/>
            <a:r>
              <a:rPr lang="nb-NO"/>
              <a:t>Klikk for å skrive inn tekst</a:t>
            </a:r>
          </a:p>
        </p:txBody>
      </p:sp>
      <p:sp>
        <p:nvSpPr>
          <p:cNvPr id="8" name="Plassholder for tekst 6">
            <a:extLst>
              <a:ext uri="{FF2B5EF4-FFF2-40B4-BE49-F238E27FC236}">
                <a16:creationId xmlns:a16="http://schemas.microsoft.com/office/drawing/2014/main" id="{D05BB437-68C1-D24D-8419-4A9A096966AF}"/>
              </a:ext>
            </a:extLst>
          </p:cNvPr>
          <p:cNvSpPr>
            <a:spLocks noGrp="1"/>
          </p:cNvSpPr>
          <p:nvPr>
            <p:ph type="body" sz="quarter" idx="21" hasCustomPrompt="1"/>
          </p:nvPr>
        </p:nvSpPr>
        <p:spPr>
          <a:xfrm>
            <a:off x="6677254" y="6362643"/>
            <a:ext cx="4934198" cy="183161"/>
          </a:xfrm>
        </p:spPr>
        <p:txBody>
          <a:bodyPr/>
          <a:lstStyle>
            <a:lvl1pPr marL="0" indent="0" algn="r">
              <a:buNone/>
              <a:defRPr lang="nb-NO" sz="900" smtClean="0">
                <a:solidFill>
                  <a:schemeClr val="bg1">
                    <a:lumMod val="65000"/>
                  </a:schemeClr>
                </a:solidFill>
                <a:effectLst/>
              </a:defRPr>
            </a:lvl1pPr>
          </a:lstStyle>
          <a:p>
            <a:r>
              <a:rPr lang="nb-NO">
                <a:effectLst/>
                <a:latin typeface="Calibri" panose="020F0502020204030204" pitchFamily="34" charset="0"/>
              </a:rPr>
              <a:t>Foto: Navn </a:t>
            </a:r>
            <a:r>
              <a:rPr lang="nb-NO" err="1">
                <a:effectLst/>
                <a:latin typeface="Calibri" panose="020F0502020204030204" pitchFamily="34" charset="0"/>
              </a:rPr>
              <a:t>Navnesen</a:t>
            </a:r>
            <a:endParaRPr lang="nb-NO">
              <a:effectLst/>
              <a:latin typeface="Calibri" panose="020F0502020204030204" pitchFamily="34" charset="0"/>
            </a:endParaRPr>
          </a:p>
        </p:txBody>
      </p:sp>
    </p:spTree>
    <p:extLst>
      <p:ext uri="{BB962C8B-B14F-4D97-AF65-F5344CB8AC3E}">
        <p14:creationId xmlns:p14="http://schemas.microsoft.com/office/powerpoint/2010/main" val="241257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ekst og bilde høyre">
    <p:spTree>
      <p:nvGrpSpPr>
        <p:cNvPr id="1" name=""/>
        <p:cNvGrpSpPr/>
        <p:nvPr/>
      </p:nvGrpSpPr>
      <p:grpSpPr>
        <a:xfrm>
          <a:off x="0" y="0"/>
          <a:ext cx="0" cy="0"/>
          <a:chOff x="0" y="0"/>
          <a:chExt cx="0" cy="0"/>
        </a:xfrm>
      </p:grpSpPr>
      <p:sp>
        <p:nvSpPr>
          <p:cNvPr id="11" name="Plassholder for bilde 10">
            <a:extLst>
              <a:ext uri="{FF2B5EF4-FFF2-40B4-BE49-F238E27FC236}">
                <a16:creationId xmlns:a16="http://schemas.microsoft.com/office/drawing/2014/main" id="{1205B225-8FB0-4D04-BCB0-DCAC75D6EED0}"/>
              </a:ext>
            </a:extLst>
          </p:cNvPr>
          <p:cNvSpPr>
            <a:spLocks noGrp="1"/>
          </p:cNvSpPr>
          <p:nvPr>
            <p:ph type="pic" sz="quarter" idx="18"/>
          </p:nvPr>
        </p:nvSpPr>
        <p:spPr>
          <a:xfrm>
            <a:off x="6096000" y="0"/>
            <a:ext cx="6096000" cy="6858000"/>
          </a:xfrm>
          <a:prstGeom prst="rect">
            <a:avLst/>
          </a:prstGeom>
          <a:solidFill>
            <a:srgbClr val="B2DCDA"/>
          </a:solidFill>
        </p:spPr>
        <p:txBody>
          <a:bodyPr wrap="square">
            <a:noAutofit/>
          </a:bodyPr>
          <a:lstStyle>
            <a:lvl1pPr marL="0" indent="0" algn="ctr">
              <a:buNone/>
              <a:defRPr sz="1800"/>
            </a:lvl1pPr>
          </a:lstStyle>
          <a:p>
            <a:r>
              <a:rPr lang="nb-NO"/>
              <a:t>Klikk på ikonet for å legge til et bilde</a:t>
            </a:r>
          </a:p>
        </p:txBody>
      </p:sp>
      <p:sp>
        <p:nvSpPr>
          <p:cNvPr id="4" name="Plassholder for dato 3">
            <a:extLst>
              <a:ext uri="{FF2B5EF4-FFF2-40B4-BE49-F238E27FC236}">
                <a16:creationId xmlns:a16="http://schemas.microsoft.com/office/drawing/2014/main" id="{38AA243A-DFA4-495E-BF94-6686A3AB7006}"/>
              </a:ext>
            </a:extLst>
          </p:cNvPr>
          <p:cNvSpPr>
            <a:spLocks noGrp="1"/>
          </p:cNvSpPr>
          <p:nvPr>
            <p:ph type="dt" sz="half" idx="10"/>
          </p:nvPr>
        </p:nvSpPr>
        <p:spPr/>
        <p:txBody>
          <a:bodyPr/>
          <a:lstStyle/>
          <a:p>
            <a:fld id="{8711618C-0797-4DE8-8F76-26C2A470B1F1}" type="datetimeFigureOut">
              <a:rPr lang="nb-NO" smtClean="0"/>
              <a:t>20.11.2020</a:t>
            </a:fld>
            <a:endParaRPr lang="nb-NO"/>
          </a:p>
        </p:txBody>
      </p:sp>
      <p:sp>
        <p:nvSpPr>
          <p:cNvPr id="5" name="Plassholder for bunntekst 4">
            <a:extLst>
              <a:ext uri="{FF2B5EF4-FFF2-40B4-BE49-F238E27FC236}">
                <a16:creationId xmlns:a16="http://schemas.microsoft.com/office/drawing/2014/main" id="{5BAC5020-0144-4D0A-80EB-A7B9D908CBD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A3C562-1C72-4956-B56C-5FE5E999275A}"/>
              </a:ext>
            </a:extLst>
          </p:cNvPr>
          <p:cNvSpPr>
            <a:spLocks noGrp="1"/>
          </p:cNvSpPr>
          <p:nvPr>
            <p:ph type="sldNum" sz="quarter" idx="12"/>
          </p:nvPr>
        </p:nvSpPr>
        <p:spPr/>
        <p:txBody>
          <a:bodyPr/>
          <a:lstStyle/>
          <a:p>
            <a:fld id="{93EB756F-746B-4A94-A95A-AE98F4E2B7BB}" type="slidenum">
              <a:rPr lang="nb-NO" smtClean="0"/>
              <a:t>‹#›</a:t>
            </a:fld>
            <a:endParaRPr lang="nb-NO"/>
          </a:p>
        </p:txBody>
      </p:sp>
      <p:sp>
        <p:nvSpPr>
          <p:cNvPr id="14" name="Plassholder for tekst 6">
            <a:extLst>
              <a:ext uri="{FF2B5EF4-FFF2-40B4-BE49-F238E27FC236}">
                <a16:creationId xmlns:a16="http://schemas.microsoft.com/office/drawing/2014/main" id="{09610E74-1688-4A64-9AAE-F4C463CEF762}"/>
              </a:ext>
            </a:extLst>
          </p:cNvPr>
          <p:cNvSpPr>
            <a:spLocks noGrp="1"/>
          </p:cNvSpPr>
          <p:nvPr>
            <p:ph type="body" sz="quarter" idx="20" hasCustomPrompt="1"/>
          </p:nvPr>
        </p:nvSpPr>
        <p:spPr>
          <a:xfrm>
            <a:off x="576072" y="698839"/>
            <a:ext cx="4933493" cy="5460324"/>
          </a:xfrm>
        </p:spPr>
        <p:txBody>
          <a:bodyPr anchor="ctr"/>
          <a:lstStyle>
            <a:lvl1pPr>
              <a:lnSpc>
                <a:spcPct val="120000"/>
              </a:lnSpc>
              <a:spcBef>
                <a:spcPts val="2200"/>
              </a:spcBef>
              <a:defRPr sz="2400"/>
            </a:lvl1pPr>
            <a:lvl2pPr marL="252000" indent="0">
              <a:buNone/>
              <a:defRPr/>
            </a:lvl2pPr>
          </a:lstStyle>
          <a:p>
            <a:pPr lvl="0"/>
            <a:r>
              <a:rPr lang="nb-NO"/>
              <a:t>Klikk for å skrive inn tekst</a:t>
            </a:r>
          </a:p>
        </p:txBody>
      </p:sp>
      <p:sp>
        <p:nvSpPr>
          <p:cNvPr id="7" name="Plassholder for tekst 6">
            <a:extLst>
              <a:ext uri="{FF2B5EF4-FFF2-40B4-BE49-F238E27FC236}">
                <a16:creationId xmlns:a16="http://schemas.microsoft.com/office/drawing/2014/main" id="{B9719E11-5B77-7940-9361-1C1F49C7DA61}"/>
              </a:ext>
            </a:extLst>
          </p:cNvPr>
          <p:cNvSpPr>
            <a:spLocks noGrp="1"/>
          </p:cNvSpPr>
          <p:nvPr>
            <p:ph type="body" sz="quarter" idx="21" hasCustomPrompt="1"/>
          </p:nvPr>
        </p:nvSpPr>
        <p:spPr>
          <a:xfrm>
            <a:off x="575367" y="6362643"/>
            <a:ext cx="4934198" cy="183161"/>
          </a:xfrm>
        </p:spPr>
        <p:txBody>
          <a:bodyPr/>
          <a:lstStyle>
            <a:lvl1pPr marL="0" indent="0" algn="l">
              <a:buNone/>
              <a:defRPr lang="nb-NO" sz="900" smtClean="0">
                <a:solidFill>
                  <a:schemeClr val="bg1">
                    <a:lumMod val="65000"/>
                  </a:schemeClr>
                </a:solidFill>
                <a:effectLst/>
              </a:defRPr>
            </a:lvl1pPr>
          </a:lstStyle>
          <a:p>
            <a:r>
              <a:rPr lang="nb-NO">
                <a:effectLst/>
                <a:latin typeface="Calibri" panose="020F0502020204030204" pitchFamily="34" charset="0"/>
              </a:rPr>
              <a:t>Foto: Navn </a:t>
            </a:r>
            <a:r>
              <a:rPr lang="nb-NO" err="1">
                <a:effectLst/>
                <a:latin typeface="Calibri" panose="020F0502020204030204" pitchFamily="34" charset="0"/>
              </a:rPr>
              <a:t>Navnesen</a:t>
            </a:r>
            <a:endParaRPr lang="nb-NO">
              <a:effectLst/>
              <a:latin typeface="Calibri" panose="020F0502020204030204" pitchFamily="34" charset="0"/>
            </a:endParaRPr>
          </a:p>
        </p:txBody>
      </p:sp>
    </p:spTree>
    <p:extLst>
      <p:ext uri="{BB962C8B-B14F-4D97-AF65-F5344CB8AC3E}">
        <p14:creationId xmlns:p14="http://schemas.microsoft.com/office/powerpoint/2010/main" val="1315647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ekst og bilde venstre">
    <p:spTree>
      <p:nvGrpSpPr>
        <p:cNvPr id="1" name=""/>
        <p:cNvGrpSpPr/>
        <p:nvPr/>
      </p:nvGrpSpPr>
      <p:grpSpPr>
        <a:xfrm>
          <a:off x="0" y="0"/>
          <a:ext cx="0" cy="0"/>
          <a:chOff x="0" y="0"/>
          <a:chExt cx="0" cy="0"/>
        </a:xfrm>
      </p:grpSpPr>
      <p:sp>
        <p:nvSpPr>
          <p:cNvPr id="11" name="Plassholder for bilde 10">
            <a:extLst>
              <a:ext uri="{FF2B5EF4-FFF2-40B4-BE49-F238E27FC236}">
                <a16:creationId xmlns:a16="http://schemas.microsoft.com/office/drawing/2014/main" id="{1205B225-8FB0-4D04-BCB0-DCAC75D6EED0}"/>
              </a:ext>
            </a:extLst>
          </p:cNvPr>
          <p:cNvSpPr>
            <a:spLocks noGrp="1"/>
          </p:cNvSpPr>
          <p:nvPr>
            <p:ph type="pic" sz="quarter" idx="18"/>
          </p:nvPr>
        </p:nvSpPr>
        <p:spPr>
          <a:xfrm>
            <a:off x="0" y="0"/>
            <a:ext cx="6096000" cy="6858000"/>
          </a:xfrm>
          <a:prstGeom prst="rect">
            <a:avLst/>
          </a:prstGeom>
          <a:solidFill>
            <a:srgbClr val="B2DCDA"/>
          </a:solidFill>
        </p:spPr>
        <p:txBody>
          <a:bodyPr wrap="square">
            <a:noAutofit/>
          </a:bodyPr>
          <a:lstStyle>
            <a:lvl1pPr marL="0" indent="0" algn="ctr">
              <a:buNone/>
              <a:defRPr sz="1800"/>
            </a:lvl1pPr>
          </a:lstStyle>
          <a:p>
            <a:r>
              <a:rPr lang="nb-NO"/>
              <a:t>Klikk på ikonet for å legge til et bilde</a:t>
            </a:r>
          </a:p>
        </p:txBody>
      </p:sp>
      <p:sp>
        <p:nvSpPr>
          <p:cNvPr id="4" name="Plassholder for dato 3">
            <a:extLst>
              <a:ext uri="{FF2B5EF4-FFF2-40B4-BE49-F238E27FC236}">
                <a16:creationId xmlns:a16="http://schemas.microsoft.com/office/drawing/2014/main" id="{38AA243A-DFA4-495E-BF94-6686A3AB7006}"/>
              </a:ext>
            </a:extLst>
          </p:cNvPr>
          <p:cNvSpPr>
            <a:spLocks noGrp="1"/>
          </p:cNvSpPr>
          <p:nvPr>
            <p:ph type="dt" sz="half" idx="10"/>
          </p:nvPr>
        </p:nvSpPr>
        <p:spPr/>
        <p:txBody>
          <a:bodyPr/>
          <a:lstStyle/>
          <a:p>
            <a:fld id="{8711618C-0797-4DE8-8F76-26C2A470B1F1}" type="datetimeFigureOut">
              <a:rPr lang="nb-NO" smtClean="0"/>
              <a:t>20.11.2020</a:t>
            </a:fld>
            <a:endParaRPr lang="nb-NO"/>
          </a:p>
        </p:txBody>
      </p:sp>
      <p:sp>
        <p:nvSpPr>
          <p:cNvPr id="5" name="Plassholder for bunntekst 4">
            <a:extLst>
              <a:ext uri="{FF2B5EF4-FFF2-40B4-BE49-F238E27FC236}">
                <a16:creationId xmlns:a16="http://schemas.microsoft.com/office/drawing/2014/main" id="{5BAC5020-0144-4D0A-80EB-A7B9D908CBD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A3C562-1C72-4956-B56C-5FE5E999275A}"/>
              </a:ext>
            </a:extLst>
          </p:cNvPr>
          <p:cNvSpPr>
            <a:spLocks noGrp="1"/>
          </p:cNvSpPr>
          <p:nvPr>
            <p:ph type="sldNum" sz="quarter" idx="12"/>
          </p:nvPr>
        </p:nvSpPr>
        <p:spPr/>
        <p:txBody>
          <a:bodyPr/>
          <a:lstStyle/>
          <a:p>
            <a:fld id="{93EB756F-746B-4A94-A95A-AE98F4E2B7BB}" type="slidenum">
              <a:rPr lang="nb-NO" smtClean="0"/>
              <a:t>‹#›</a:t>
            </a:fld>
            <a:endParaRPr lang="nb-NO"/>
          </a:p>
        </p:txBody>
      </p:sp>
      <p:sp>
        <p:nvSpPr>
          <p:cNvPr id="14" name="Plassholder for tekst 6">
            <a:extLst>
              <a:ext uri="{FF2B5EF4-FFF2-40B4-BE49-F238E27FC236}">
                <a16:creationId xmlns:a16="http://schemas.microsoft.com/office/drawing/2014/main" id="{09610E74-1688-4A64-9AAE-F4C463CEF762}"/>
              </a:ext>
            </a:extLst>
          </p:cNvPr>
          <p:cNvSpPr>
            <a:spLocks noGrp="1"/>
          </p:cNvSpPr>
          <p:nvPr>
            <p:ph type="body" sz="quarter" idx="20" hasCustomPrompt="1"/>
          </p:nvPr>
        </p:nvSpPr>
        <p:spPr>
          <a:xfrm>
            <a:off x="6677254" y="698839"/>
            <a:ext cx="4933493" cy="5460324"/>
          </a:xfrm>
        </p:spPr>
        <p:txBody>
          <a:bodyPr anchor="ctr"/>
          <a:lstStyle>
            <a:lvl1pPr>
              <a:lnSpc>
                <a:spcPct val="120000"/>
              </a:lnSpc>
              <a:spcBef>
                <a:spcPts val="2200"/>
              </a:spcBef>
              <a:defRPr sz="2400"/>
            </a:lvl1pPr>
          </a:lstStyle>
          <a:p>
            <a:pPr lvl="0"/>
            <a:r>
              <a:rPr lang="nb-NO"/>
              <a:t>Klikk for å skrive inn tekst</a:t>
            </a:r>
          </a:p>
        </p:txBody>
      </p:sp>
      <p:sp>
        <p:nvSpPr>
          <p:cNvPr id="7" name="Plassholder for tekst 6">
            <a:extLst>
              <a:ext uri="{FF2B5EF4-FFF2-40B4-BE49-F238E27FC236}">
                <a16:creationId xmlns:a16="http://schemas.microsoft.com/office/drawing/2014/main" id="{B6809350-4FC9-4D4E-AA0B-692F1AC396FA}"/>
              </a:ext>
            </a:extLst>
          </p:cNvPr>
          <p:cNvSpPr>
            <a:spLocks noGrp="1"/>
          </p:cNvSpPr>
          <p:nvPr>
            <p:ph type="body" sz="quarter" idx="21" hasCustomPrompt="1"/>
          </p:nvPr>
        </p:nvSpPr>
        <p:spPr>
          <a:xfrm>
            <a:off x="6677254" y="6362643"/>
            <a:ext cx="4934198" cy="183161"/>
          </a:xfrm>
        </p:spPr>
        <p:txBody>
          <a:bodyPr/>
          <a:lstStyle>
            <a:lvl1pPr marL="0" indent="0" algn="r">
              <a:buNone/>
              <a:defRPr lang="nb-NO" sz="900" smtClean="0">
                <a:solidFill>
                  <a:schemeClr val="bg1">
                    <a:lumMod val="65000"/>
                  </a:schemeClr>
                </a:solidFill>
                <a:effectLst/>
              </a:defRPr>
            </a:lvl1pPr>
          </a:lstStyle>
          <a:p>
            <a:r>
              <a:rPr lang="nb-NO">
                <a:effectLst/>
                <a:latin typeface="Calibri" panose="020F0502020204030204" pitchFamily="34" charset="0"/>
              </a:rPr>
              <a:t>Foto: Navn </a:t>
            </a:r>
            <a:r>
              <a:rPr lang="nb-NO" err="1">
                <a:effectLst/>
                <a:latin typeface="Calibri" panose="020F0502020204030204" pitchFamily="34" charset="0"/>
              </a:rPr>
              <a:t>Navnesen</a:t>
            </a:r>
            <a:endParaRPr lang="nb-NO">
              <a:effectLst/>
              <a:latin typeface="Calibri" panose="020F0502020204030204" pitchFamily="34" charset="0"/>
            </a:endParaRPr>
          </a:p>
        </p:txBody>
      </p:sp>
    </p:spTree>
    <p:extLst>
      <p:ext uri="{BB962C8B-B14F-4D97-AF65-F5344CB8AC3E}">
        <p14:creationId xmlns:p14="http://schemas.microsoft.com/office/powerpoint/2010/main" val="17365902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ekst og to bilder høyre">
    <p:spTree>
      <p:nvGrpSpPr>
        <p:cNvPr id="1" name=""/>
        <p:cNvGrpSpPr/>
        <p:nvPr/>
      </p:nvGrpSpPr>
      <p:grpSpPr>
        <a:xfrm>
          <a:off x="0" y="0"/>
          <a:ext cx="0" cy="0"/>
          <a:chOff x="0" y="0"/>
          <a:chExt cx="0" cy="0"/>
        </a:xfrm>
      </p:grpSpPr>
      <p:sp>
        <p:nvSpPr>
          <p:cNvPr id="11" name="Plassholder for bilde 10">
            <a:extLst>
              <a:ext uri="{FF2B5EF4-FFF2-40B4-BE49-F238E27FC236}">
                <a16:creationId xmlns:a16="http://schemas.microsoft.com/office/drawing/2014/main" id="{1205B225-8FB0-4D04-BCB0-DCAC75D6EED0}"/>
              </a:ext>
            </a:extLst>
          </p:cNvPr>
          <p:cNvSpPr>
            <a:spLocks noGrp="1"/>
          </p:cNvSpPr>
          <p:nvPr>
            <p:ph type="pic" sz="quarter" idx="18"/>
          </p:nvPr>
        </p:nvSpPr>
        <p:spPr>
          <a:xfrm>
            <a:off x="6096000" y="3429000"/>
            <a:ext cx="6096000" cy="3429000"/>
          </a:xfrm>
          <a:prstGeom prst="rect">
            <a:avLst/>
          </a:prstGeom>
          <a:solidFill>
            <a:srgbClr val="B2DCDA"/>
          </a:solidFill>
        </p:spPr>
        <p:txBody>
          <a:bodyPr wrap="square">
            <a:noAutofit/>
          </a:bodyPr>
          <a:lstStyle>
            <a:lvl1pPr marL="0" indent="0" algn="ctr">
              <a:buNone/>
              <a:defRPr sz="1800"/>
            </a:lvl1pPr>
          </a:lstStyle>
          <a:p>
            <a:r>
              <a:rPr lang="nb-NO"/>
              <a:t>Klikk på ikonet for å legge til et bilde</a:t>
            </a:r>
          </a:p>
        </p:txBody>
      </p:sp>
      <p:sp>
        <p:nvSpPr>
          <p:cNvPr id="12" name="Plassholder for bilde 11">
            <a:extLst>
              <a:ext uri="{FF2B5EF4-FFF2-40B4-BE49-F238E27FC236}">
                <a16:creationId xmlns:a16="http://schemas.microsoft.com/office/drawing/2014/main" id="{18D1C273-409A-4D12-9096-3592FB5ED8CB}"/>
              </a:ext>
            </a:extLst>
          </p:cNvPr>
          <p:cNvSpPr>
            <a:spLocks noGrp="1"/>
          </p:cNvSpPr>
          <p:nvPr>
            <p:ph type="pic" sz="quarter" idx="16"/>
          </p:nvPr>
        </p:nvSpPr>
        <p:spPr>
          <a:xfrm>
            <a:off x="6096000" y="0"/>
            <a:ext cx="6096000" cy="3429000"/>
          </a:xfrm>
          <a:prstGeom prst="rect">
            <a:avLst/>
          </a:prstGeom>
          <a:solidFill>
            <a:srgbClr val="CEEBE9"/>
          </a:solidFill>
        </p:spPr>
        <p:txBody>
          <a:bodyPr wrap="square">
            <a:noAutofit/>
          </a:bodyPr>
          <a:lstStyle>
            <a:lvl1pPr marL="0" indent="0" algn="ctr">
              <a:buNone/>
              <a:defRPr sz="1800"/>
            </a:lvl1pPr>
          </a:lstStyle>
          <a:p>
            <a:r>
              <a:rPr lang="nb-NO"/>
              <a:t>Klikk på ikonet for å legge til et bilde</a:t>
            </a:r>
          </a:p>
        </p:txBody>
      </p:sp>
      <p:sp>
        <p:nvSpPr>
          <p:cNvPr id="4" name="Plassholder for dato 3">
            <a:extLst>
              <a:ext uri="{FF2B5EF4-FFF2-40B4-BE49-F238E27FC236}">
                <a16:creationId xmlns:a16="http://schemas.microsoft.com/office/drawing/2014/main" id="{38AA243A-DFA4-495E-BF94-6686A3AB7006}"/>
              </a:ext>
            </a:extLst>
          </p:cNvPr>
          <p:cNvSpPr>
            <a:spLocks noGrp="1"/>
          </p:cNvSpPr>
          <p:nvPr>
            <p:ph type="dt" sz="half" idx="10"/>
          </p:nvPr>
        </p:nvSpPr>
        <p:spPr/>
        <p:txBody>
          <a:bodyPr/>
          <a:lstStyle/>
          <a:p>
            <a:fld id="{8711618C-0797-4DE8-8F76-26C2A470B1F1}" type="datetimeFigureOut">
              <a:rPr lang="nb-NO" smtClean="0"/>
              <a:t>20.11.2020</a:t>
            </a:fld>
            <a:endParaRPr lang="nb-NO"/>
          </a:p>
        </p:txBody>
      </p:sp>
      <p:sp>
        <p:nvSpPr>
          <p:cNvPr id="5" name="Plassholder for bunntekst 4">
            <a:extLst>
              <a:ext uri="{FF2B5EF4-FFF2-40B4-BE49-F238E27FC236}">
                <a16:creationId xmlns:a16="http://schemas.microsoft.com/office/drawing/2014/main" id="{5BAC5020-0144-4D0A-80EB-A7B9D908CBD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A3C562-1C72-4956-B56C-5FE5E999275A}"/>
              </a:ext>
            </a:extLst>
          </p:cNvPr>
          <p:cNvSpPr>
            <a:spLocks noGrp="1"/>
          </p:cNvSpPr>
          <p:nvPr>
            <p:ph type="sldNum" sz="quarter" idx="12"/>
          </p:nvPr>
        </p:nvSpPr>
        <p:spPr/>
        <p:txBody>
          <a:bodyPr/>
          <a:lstStyle/>
          <a:p>
            <a:fld id="{93EB756F-746B-4A94-A95A-AE98F4E2B7BB}" type="slidenum">
              <a:rPr lang="nb-NO" smtClean="0"/>
              <a:t>‹#›</a:t>
            </a:fld>
            <a:endParaRPr lang="nb-NO"/>
          </a:p>
        </p:txBody>
      </p:sp>
      <p:sp>
        <p:nvSpPr>
          <p:cNvPr id="14" name="Plassholder for tekst 6">
            <a:extLst>
              <a:ext uri="{FF2B5EF4-FFF2-40B4-BE49-F238E27FC236}">
                <a16:creationId xmlns:a16="http://schemas.microsoft.com/office/drawing/2014/main" id="{09610E74-1688-4A64-9AAE-F4C463CEF762}"/>
              </a:ext>
            </a:extLst>
          </p:cNvPr>
          <p:cNvSpPr>
            <a:spLocks noGrp="1"/>
          </p:cNvSpPr>
          <p:nvPr>
            <p:ph type="body" sz="quarter" idx="20" hasCustomPrompt="1"/>
          </p:nvPr>
        </p:nvSpPr>
        <p:spPr>
          <a:xfrm>
            <a:off x="576072" y="698839"/>
            <a:ext cx="4933493" cy="5460324"/>
          </a:xfrm>
        </p:spPr>
        <p:txBody>
          <a:bodyPr anchor="ctr"/>
          <a:lstStyle>
            <a:lvl1pPr>
              <a:lnSpc>
                <a:spcPct val="120000"/>
              </a:lnSpc>
              <a:spcBef>
                <a:spcPts val="2200"/>
              </a:spcBef>
              <a:defRPr sz="2400"/>
            </a:lvl1pPr>
            <a:lvl2pPr marL="252000" indent="0">
              <a:buNone/>
              <a:defRPr/>
            </a:lvl2pPr>
          </a:lstStyle>
          <a:p>
            <a:pPr lvl="0"/>
            <a:r>
              <a:rPr lang="nb-NO"/>
              <a:t>Klikk for å skrive inn tekst</a:t>
            </a:r>
          </a:p>
        </p:txBody>
      </p:sp>
      <p:sp>
        <p:nvSpPr>
          <p:cNvPr id="8" name="Plassholder for tekst 6">
            <a:extLst>
              <a:ext uri="{FF2B5EF4-FFF2-40B4-BE49-F238E27FC236}">
                <a16:creationId xmlns:a16="http://schemas.microsoft.com/office/drawing/2014/main" id="{EE4539E3-0F71-4148-8CFB-CBF76A066F55}"/>
              </a:ext>
            </a:extLst>
          </p:cNvPr>
          <p:cNvSpPr>
            <a:spLocks noGrp="1"/>
          </p:cNvSpPr>
          <p:nvPr>
            <p:ph type="body" sz="quarter" idx="21" hasCustomPrompt="1"/>
          </p:nvPr>
        </p:nvSpPr>
        <p:spPr>
          <a:xfrm>
            <a:off x="575367" y="6362643"/>
            <a:ext cx="4934198" cy="183161"/>
          </a:xfrm>
        </p:spPr>
        <p:txBody>
          <a:bodyPr/>
          <a:lstStyle>
            <a:lvl1pPr marL="0" indent="0" algn="l">
              <a:buNone/>
              <a:defRPr lang="nb-NO" sz="900" smtClean="0">
                <a:solidFill>
                  <a:schemeClr val="bg1">
                    <a:lumMod val="65000"/>
                  </a:schemeClr>
                </a:solidFill>
                <a:effectLst/>
              </a:defRPr>
            </a:lvl1pPr>
          </a:lstStyle>
          <a:p>
            <a:r>
              <a:rPr lang="nb-NO">
                <a:effectLst/>
                <a:latin typeface="Calibri" panose="020F0502020204030204" pitchFamily="34" charset="0"/>
              </a:rPr>
              <a:t>Foto: Navn </a:t>
            </a:r>
            <a:r>
              <a:rPr lang="nb-NO" err="1">
                <a:effectLst/>
                <a:latin typeface="Calibri" panose="020F0502020204030204" pitchFamily="34" charset="0"/>
              </a:rPr>
              <a:t>Navnesen</a:t>
            </a:r>
            <a:endParaRPr lang="nb-NO">
              <a:effectLst/>
              <a:latin typeface="Calibri" panose="020F0502020204030204" pitchFamily="34" charset="0"/>
            </a:endParaRPr>
          </a:p>
        </p:txBody>
      </p:sp>
    </p:spTree>
    <p:extLst>
      <p:ext uri="{BB962C8B-B14F-4D97-AF65-F5344CB8AC3E}">
        <p14:creationId xmlns:p14="http://schemas.microsoft.com/office/powerpoint/2010/main" val="17766356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Forklaring-9">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ACD8C3CB-AC9D-4F4F-90E8-001D44567EEE}"/>
              </a:ext>
            </a:extLst>
          </p:cNvPr>
          <p:cNvSpPr txBox="1"/>
          <p:nvPr userDrawn="1"/>
        </p:nvSpPr>
        <p:spPr>
          <a:xfrm>
            <a:off x="1359112" y="2767280"/>
            <a:ext cx="9458240" cy="1323439"/>
          </a:xfrm>
          <a:prstGeom prst="rect">
            <a:avLst/>
          </a:prstGeom>
          <a:noFill/>
        </p:spPr>
        <p:txBody>
          <a:bodyPr wrap="square" rtlCol="0" anchor="ctr">
            <a:spAutoFit/>
          </a:bodyPr>
          <a:lstStyle/>
          <a:p>
            <a:pPr algn="l"/>
            <a:r>
              <a:rPr lang="nb-NO" sz="8000" b="1"/>
              <a:t>Avslutning:</a:t>
            </a:r>
          </a:p>
        </p:txBody>
      </p:sp>
    </p:spTree>
    <p:extLst>
      <p:ext uri="{BB962C8B-B14F-4D97-AF65-F5344CB8AC3E}">
        <p14:creationId xmlns:p14="http://schemas.microsoft.com/office/powerpoint/2010/main" val="40439140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akk for meg!">
    <p:bg>
      <p:bgPr>
        <a:solidFill>
          <a:srgbClr val="D1EAE9"/>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3D95EC4E-A9E8-4181-B693-AED51CD45AEF}"/>
              </a:ext>
            </a:extLst>
          </p:cNvPr>
          <p:cNvSpPr/>
          <p:nvPr userDrawn="1"/>
        </p:nvSpPr>
        <p:spPr>
          <a:xfrm>
            <a:off x="0" y="0"/>
            <a:ext cx="12192000" cy="1537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pic>
        <p:nvPicPr>
          <p:cNvPr id="6" name="Grafikk 5">
            <a:extLst>
              <a:ext uri="{FF2B5EF4-FFF2-40B4-BE49-F238E27FC236}">
                <a16:creationId xmlns:a16="http://schemas.microsoft.com/office/drawing/2014/main" id="{F27E0471-76B7-4446-98D5-25C0587C02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92000" y="1080135"/>
            <a:ext cx="1008000" cy="1157332"/>
          </a:xfrm>
          <a:prstGeom prst="rect">
            <a:avLst/>
          </a:prstGeom>
        </p:spPr>
      </p:pic>
      <p:sp>
        <p:nvSpPr>
          <p:cNvPr id="5" name="Tittel 1">
            <a:extLst>
              <a:ext uri="{FF2B5EF4-FFF2-40B4-BE49-F238E27FC236}">
                <a16:creationId xmlns:a16="http://schemas.microsoft.com/office/drawing/2014/main" id="{9108F687-55F4-0641-B79B-4C733051CF69}"/>
              </a:ext>
            </a:extLst>
          </p:cNvPr>
          <p:cNvSpPr>
            <a:spLocks noGrp="1"/>
          </p:cNvSpPr>
          <p:nvPr>
            <p:ph type="title" hasCustomPrompt="1"/>
          </p:nvPr>
        </p:nvSpPr>
        <p:spPr>
          <a:xfrm>
            <a:off x="576072" y="3257046"/>
            <a:ext cx="11034675" cy="870817"/>
          </a:xfrm>
        </p:spPr>
        <p:txBody>
          <a:bodyPr anchor="ctr">
            <a:noAutofit/>
          </a:bodyPr>
          <a:lstStyle>
            <a:lvl1pPr algn="ctr">
              <a:defRPr sz="4500"/>
            </a:lvl1pPr>
          </a:lstStyle>
          <a:p>
            <a:r>
              <a:rPr lang="nb-NO"/>
              <a:t>Takk for meg!</a:t>
            </a:r>
          </a:p>
        </p:txBody>
      </p:sp>
      <p:sp>
        <p:nvSpPr>
          <p:cNvPr id="9" name="Plassholder for tekst 12">
            <a:extLst>
              <a:ext uri="{FF2B5EF4-FFF2-40B4-BE49-F238E27FC236}">
                <a16:creationId xmlns:a16="http://schemas.microsoft.com/office/drawing/2014/main" id="{076AFF83-4A72-654F-9181-921E01CE53EF}"/>
              </a:ext>
            </a:extLst>
          </p:cNvPr>
          <p:cNvSpPr>
            <a:spLocks noGrp="1"/>
          </p:cNvSpPr>
          <p:nvPr>
            <p:ph type="body" sz="quarter" idx="16" hasCustomPrompt="1"/>
          </p:nvPr>
        </p:nvSpPr>
        <p:spPr>
          <a:xfrm>
            <a:off x="576072" y="4552119"/>
            <a:ext cx="11034675" cy="505495"/>
          </a:xfrm>
        </p:spPr>
        <p:txBody>
          <a:bodyPr anchor="ctr">
            <a:noAutofit/>
          </a:bodyPr>
          <a:lstStyle>
            <a:lvl1pPr marL="0" indent="0" algn="ctr">
              <a:buNone/>
              <a:defRPr/>
            </a:lvl1pPr>
          </a:lstStyle>
          <a:p>
            <a:pPr lvl="0"/>
            <a:r>
              <a:rPr lang="nb-NO"/>
              <a:t>#emneknagg eller @brukernavn</a:t>
            </a:r>
          </a:p>
        </p:txBody>
      </p:sp>
      <p:sp>
        <p:nvSpPr>
          <p:cNvPr id="10" name="TekstSylinder 9">
            <a:extLst>
              <a:ext uri="{FF2B5EF4-FFF2-40B4-BE49-F238E27FC236}">
                <a16:creationId xmlns:a16="http://schemas.microsoft.com/office/drawing/2014/main" id="{3C849517-E2DF-EF4C-AA97-387202E027D9}"/>
              </a:ext>
            </a:extLst>
          </p:cNvPr>
          <p:cNvSpPr txBox="1"/>
          <p:nvPr userDrawn="1"/>
        </p:nvSpPr>
        <p:spPr>
          <a:xfrm>
            <a:off x="0" y="5987367"/>
            <a:ext cx="12192000" cy="430887"/>
          </a:xfrm>
          <a:prstGeom prst="rect">
            <a:avLst/>
          </a:prstGeom>
          <a:noFill/>
        </p:spPr>
        <p:txBody>
          <a:bodyPr wrap="square" rtlCol="0" anchor="ctr">
            <a:spAutoFit/>
          </a:bodyPr>
          <a:lstStyle/>
          <a:p>
            <a:pPr algn="ctr"/>
            <a:r>
              <a:rPr lang="nb-NO" sz="2200" b="1" err="1"/>
              <a:t>vtfk.no</a:t>
            </a:r>
            <a:endParaRPr lang="nb-NO" sz="2200" b="1"/>
          </a:p>
        </p:txBody>
      </p:sp>
    </p:spTree>
    <p:extLst>
      <p:ext uri="{BB962C8B-B14F-4D97-AF65-F5344CB8AC3E}">
        <p14:creationId xmlns:p14="http://schemas.microsoft.com/office/powerpoint/2010/main" val="40384796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5_Tekstside_1bilde">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726760" y="568962"/>
            <a:ext cx="10172889" cy="1024127"/>
          </a:xfrm>
        </p:spPr>
        <p:txBody>
          <a:bodyPr/>
          <a:lstStyle>
            <a:lvl1pPr>
              <a:defRPr>
                <a:effectLst/>
                <a:latin typeface="IBM Plex Sans Text" panose="020B0503050203000203" pitchFamily="34" charset="0"/>
              </a:defRPr>
            </a:lvl1pPr>
          </a:lstStyle>
          <a:p>
            <a:r>
              <a:rPr lang="nb-NO"/>
              <a:t>Dette er en deloverskrift som kan gå over en eller to linjer</a:t>
            </a:r>
          </a:p>
        </p:txBody>
      </p:sp>
      <p:sp>
        <p:nvSpPr>
          <p:cNvPr id="3" name="Plassholder for innhold 2"/>
          <p:cNvSpPr>
            <a:spLocks noGrp="1"/>
          </p:cNvSpPr>
          <p:nvPr>
            <p:ph idx="1"/>
          </p:nvPr>
        </p:nvSpPr>
        <p:spPr>
          <a:xfrm>
            <a:off x="726759" y="1983234"/>
            <a:ext cx="6035940" cy="4305805"/>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ilde 5"/>
          <p:cNvSpPr>
            <a:spLocks noGrp="1"/>
          </p:cNvSpPr>
          <p:nvPr>
            <p:ph type="pic" sz="quarter" idx="10" hasCustomPrompt="1"/>
          </p:nvPr>
        </p:nvSpPr>
        <p:spPr>
          <a:xfrm>
            <a:off x="7061201" y="1983234"/>
            <a:ext cx="4404041" cy="4305805"/>
          </a:xfrm>
        </p:spPr>
        <p:txBody>
          <a:bodyPr anchor="ctr"/>
          <a:lstStyle>
            <a:lvl1pPr marL="0" indent="0" algn="ctr">
              <a:buNone/>
              <a:defRPr/>
            </a:lvl1pPr>
          </a:lstStyle>
          <a:p>
            <a:r>
              <a:rPr lang="nb-NO"/>
              <a:t>Klikk for å sette inn bilde</a:t>
            </a:r>
          </a:p>
        </p:txBody>
      </p:sp>
    </p:spTree>
    <p:extLst>
      <p:ext uri="{BB962C8B-B14F-4D97-AF65-F5344CB8AC3E}">
        <p14:creationId xmlns:p14="http://schemas.microsoft.com/office/powerpoint/2010/main" val="239562203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1_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BE51B8-CF80-47D0-B4C4-B9B36A405A75}"/>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357EA9E7-EE94-41CD-8F57-019AB205F701}"/>
              </a:ext>
            </a:extLst>
          </p:cNvPr>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E479BD04-BF01-4474-9EC5-2FCAFA5FA61A}"/>
              </a:ext>
            </a:extLst>
          </p:cNvPr>
          <p:cNvSpPr>
            <a:spLocks noGrp="1"/>
          </p:cNvSpPr>
          <p:nvPr>
            <p:ph type="dt" sz="half" idx="10"/>
          </p:nvPr>
        </p:nvSpPr>
        <p:spPr/>
        <p:txBody>
          <a:bodyPr/>
          <a:lstStyle/>
          <a:p>
            <a:fld id="{0DA23328-CE2A-4DE4-9832-25243542F9D2}" type="datetimeFigureOut">
              <a:rPr lang="nb-NO" smtClean="0"/>
              <a:t>20.11.2020</a:t>
            </a:fld>
            <a:endParaRPr lang="nb-NO"/>
          </a:p>
        </p:txBody>
      </p:sp>
      <p:sp>
        <p:nvSpPr>
          <p:cNvPr id="5" name="Plassholder for bunntekst 4">
            <a:extLst>
              <a:ext uri="{FF2B5EF4-FFF2-40B4-BE49-F238E27FC236}">
                <a16:creationId xmlns:a16="http://schemas.microsoft.com/office/drawing/2014/main" id="{1B7F6F84-AA58-45E6-87AD-5CFF7E62892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A8C351A-03F8-4311-990E-E9A296C615B9}"/>
              </a:ext>
            </a:extLst>
          </p:cNvPr>
          <p:cNvSpPr>
            <a:spLocks noGrp="1"/>
          </p:cNvSpPr>
          <p:nvPr>
            <p:ph type="sldNum" sz="quarter" idx="12"/>
          </p:nvPr>
        </p:nvSpPr>
        <p:spPr/>
        <p:txBody>
          <a:bodyPr/>
          <a:lstStyle/>
          <a:p>
            <a:fld id="{B64DA199-8B65-4DD3-8322-A26EF749CC7E}" type="slidenum">
              <a:rPr lang="nb-NO" smtClean="0"/>
              <a:t>‹#›</a:t>
            </a:fld>
            <a:endParaRPr lang="nb-NO"/>
          </a:p>
        </p:txBody>
      </p:sp>
    </p:spTree>
    <p:extLst>
      <p:ext uri="{BB962C8B-B14F-4D97-AF65-F5344CB8AC3E}">
        <p14:creationId xmlns:p14="http://schemas.microsoft.com/office/powerpoint/2010/main" val="1394787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Forside - Logo nedre høyre">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F06DDFC2-5881-4F68-AE49-D31EA24F588E}"/>
              </a:ext>
            </a:extLst>
          </p:cNvPr>
          <p:cNvSpPr>
            <a:spLocks noGrp="1"/>
          </p:cNvSpPr>
          <p:nvPr>
            <p:ph type="pic" sz="quarter" idx="10"/>
          </p:nvPr>
        </p:nvSpPr>
        <p:spPr>
          <a:xfrm>
            <a:off x="252470" y="260604"/>
            <a:ext cx="11687060" cy="6336792"/>
          </a:xfrm>
          <a:custGeom>
            <a:avLst/>
            <a:gdLst>
              <a:gd name="connsiteX0" fmla="*/ 10095223 w 11687060"/>
              <a:gd name="connsiteY0" fmla="*/ 3159824 h 6336792"/>
              <a:gd name="connsiteX1" fmla="*/ 8511025 w 11687060"/>
              <a:gd name="connsiteY1" fmla="*/ 4744022 h 6336792"/>
              <a:gd name="connsiteX2" fmla="*/ 10095223 w 11687060"/>
              <a:gd name="connsiteY2" fmla="*/ 6328220 h 6336792"/>
              <a:gd name="connsiteX3" fmla="*/ 11679421 w 11687060"/>
              <a:gd name="connsiteY3" fmla="*/ 4744022 h 6336792"/>
              <a:gd name="connsiteX4" fmla="*/ 10095223 w 11687060"/>
              <a:gd name="connsiteY4" fmla="*/ 3159824 h 6336792"/>
              <a:gd name="connsiteX5" fmla="*/ 0 w 11687060"/>
              <a:gd name="connsiteY5" fmla="*/ 0 h 6336792"/>
              <a:gd name="connsiteX6" fmla="*/ 11687060 w 11687060"/>
              <a:gd name="connsiteY6" fmla="*/ 0 h 6336792"/>
              <a:gd name="connsiteX7" fmla="*/ 11687060 w 11687060"/>
              <a:gd name="connsiteY7" fmla="*/ 6336792 h 6336792"/>
              <a:gd name="connsiteX8" fmla="*/ 0 w 11687060"/>
              <a:gd name="connsiteY8" fmla="*/ 6336792 h 633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7060" h="6336792">
                <a:moveTo>
                  <a:pt x="10095223" y="3159824"/>
                </a:moveTo>
                <a:cubicBezTo>
                  <a:pt x="9220295" y="3159824"/>
                  <a:pt x="8511025" y="3869094"/>
                  <a:pt x="8511025" y="4744022"/>
                </a:cubicBezTo>
                <a:cubicBezTo>
                  <a:pt x="8511025" y="5618950"/>
                  <a:pt x="9220295" y="6328220"/>
                  <a:pt x="10095223" y="6328220"/>
                </a:cubicBezTo>
                <a:cubicBezTo>
                  <a:pt x="10970151" y="6328220"/>
                  <a:pt x="11679421" y="5618950"/>
                  <a:pt x="11679421" y="4744022"/>
                </a:cubicBezTo>
                <a:cubicBezTo>
                  <a:pt x="11679421" y="3869094"/>
                  <a:pt x="10970151" y="3159824"/>
                  <a:pt x="10095223" y="3159824"/>
                </a:cubicBezTo>
                <a:close/>
                <a:moveTo>
                  <a:pt x="0" y="0"/>
                </a:moveTo>
                <a:lnTo>
                  <a:pt x="11687060" y="0"/>
                </a:lnTo>
                <a:lnTo>
                  <a:pt x="11687060" y="6336792"/>
                </a:lnTo>
                <a:lnTo>
                  <a:pt x="0" y="6336792"/>
                </a:lnTo>
                <a:close/>
              </a:path>
            </a:pathLst>
          </a:custGeom>
          <a:solidFill>
            <a:srgbClr val="B2DCDA"/>
          </a:solidFill>
        </p:spPr>
        <p:txBody>
          <a:bodyPr wrap="square">
            <a:noAutofit/>
          </a:bodyPr>
          <a:lstStyle>
            <a:lvl1pPr marL="0" indent="0" algn="ctr">
              <a:buNone/>
              <a:defRPr sz="1800"/>
            </a:lvl1pPr>
          </a:lstStyle>
          <a:p>
            <a:r>
              <a:rPr lang="nb-NO"/>
              <a:t>Klikk på ikonet for å legge til et bilde</a:t>
            </a:r>
          </a:p>
        </p:txBody>
      </p:sp>
      <p:pic>
        <p:nvPicPr>
          <p:cNvPr id="6" name="Grafikk 5">
            <a:extLst>
              <a:ext uri="{FF2B5EF4-FFF2-40B4-BE49-F238E27FC236}">
                <a16:creationId xmlns:a16="http://schemas.microsoft.com/office/drawing/2014/main" id="{BDA3A984-011A-47CB-B09F-D0039923EC8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23541" y="4209144"/>
            <a:ext cx="2450526" cy="1440000"/>
          </a:xfrm>
          <a:prstGeom prst="rect">
            <a:avLst/>
          </a:prstGeom>
        </p:spPr>
      </p:pic>
      <p:sp>
        <p:nvSpPr>
          <p:cNvPr id="4" name="Plassholder for tekst 6">
            <a:extLst>
              <a:ext uri="{FF2B5EF4-FFF2-40B4-BE49-F238E27FC236}">
                <a16:creationId xmlns:a16="http://schemas.microsoft.com/office/drawing/2014/main" id="{018537C3-B5A7-9D49-8D96-8D7C2E79C171}"/>
              </a:ext>
            </a:extLst>
          </p:cNvPr>
          <p:cNvSpPr>
            <a:spLocks noGrp="1"/>
          </p:cNvSpPr>
          <p:nvPr>
            <p:ph type="body" sz="quarter" idx="21" hasCustomPrompt="1"/>
          </p:nvPr>
        </p:nvSpPr>
        <p:spPr>
          <a:xfrm>
            <a:off x="252470" y="6674839"/>
            <a:ext cx="11687060" cy="183161"/>
          </a:xfrm>
        </p:spPr>
        <p:txBody>
          <a:bodyPr/>
          <a:lstStyle>
            <a:lvl1pPr marL="0" indent="0" algn="l">
              <a:buNone/>
              <a:defRPr lang="nb-NO" sz="900" smtClean="0">
                <a:solidFill>
                  <a:schemeClr val="bg1">
                    <a:lumMod val="65000"/>
                  </a:schemeClr>
                </a:solidFill>
                <a:effectLst/>
              </a:defRPr>
            </a:lvl1pPr>
          </a:lstStyle>
          <a:p>
            <a:r>
              <a:rPr lang="nb-NO">
                <a:effectLst/>
                <a:latin typeface="Calibri" panose="020F0502020204030204" pitchFamily="34" charset="0"/>
              </a:rPr>
              <a:t>Foto: Navn </a:t>
            </a:r>
            <a:r>
              <a:rPr lang="nb-NO" err="1">
                <a:effectLst/>
                <a:latin typeface="Calibri" panose="020F0502020204030204" pitchFamily="34" charset="0"/>
              </a:rPr>
              <a:t>Navnesen</a:t>
            </a:r>
            <a:endParaRPr lang="nb-NO">
              <a:effectLst/>
              <a:latin typeface="Calibri" panose="020F0502020204030204" pitchFamily="34" charset="0"/>
            </a:endParaRPr>
          </a:p>
        </p:txBody>
      </p:sp>
    </p:spTree>
    <p:extLst>
      <p:ext uri="{BB962C8B-B14F-4D97-AF65-F5344CB8AC3E}">
        <p14:creationId xmlns:p14="http://schemas.microsoft.com/office/powerpoint/2010/main" val="465398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DD9E47-A0B0-4817-A2A2-F9E839229B6C}"/>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EA1F5EAB-5A40-4222-8B4A-5CC4A44AA2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C6140055-AC04-4757-B015-25BF721E8E36}"/>
              </a:ext>
            </a:extLst>
          </p:cNvPr>
          <p:cNvSpPr>
            <a:spLocks noGrp="1"/>
          </p:cNvSpPr>
          <p:nvPr>
            <p:ph type="dt" sz="half" idx="10"/>
          </p:nvPr>
        </p:nvSpPr>
        <p:spPr/>
        <p:txBody>
          <a:bodyPr/>
          <a:lstStyle/>
          <a:p>
            <a:fld id="{F1E3DA49-BD66-4046-AABC-FAB42801356D}" type="datetimeFigureOut">
              <a:rPr lang="nb-NO" smtClean="0"/>
              <a:t>20.11.2020</a:t>
            </a:fld>
            <a:endParaRPr lang="nb-NO"/>
          </a:p>
        </p:txBody>
      </p:sp>
      <p:sp>
        <p:nvSpPr>
          <p:cNvPr id="5" name="Plassholder for bunntekst 4">
            <a:extLst>
              <a:ext uri="{FF2B5EF4-FFF2-40B4-BE49-F238E27FC236}">
                <a16:creationId xmlns:a16="http://schemas.microsoft.com/office/drawing/2014/main" id="{9C35274F-AFE4-46A0-8BAA-1A00EBD7BFF4}"/>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35C77DC-60EE-47BF-8B72-C5C9140A1049}"/>
              </a:ext>
            </a:extLst>
          </p:cNvPr>
          <p:cNvSpPr>
            <a:spLocks noGrp="1"/>
          </p:cNvSpPr>
          <p:nvPr>
            <p:ph type="sldNum" sz="quarter" idx="12"/>
          </p:nvPr>
        </p:nvSpPr>
        <p:spPr/>
        <p:txBody>
          <a:bodyPr/>
          <a:lstStyle/>
          <a:p>
            <a:fld id="{7FD26AF7-D53A-4711-90D9-1F970BBB276D}" type="slidenum">
              <a:rPr lang="nb-NO" smtClean="0"/>
              <a:t>‹#›</a:t>
            </a:fld>
            <a:endParaRPr lang="nb-NO"/>
          </a:p>
        </p:txBody>
      </p:sp>
    </p:spTree>
    <p:extLst>
      <p:ext uri="{BB962C8B-B14F-4D97-AF65-F5344CB8AC3E}">
        <p14:creationId xmlns:p14="http://schemas.microsoft.com/office/powerpoint/2010/main" val="37150050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F89EB6F-BA38-4830-A282-D9EC0B591609}"/>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A38E46D6-AC98-44EA-92DB-44ACEF39FFB4}"/>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B0D5361-245C-4B21-81FA-BD8F961A1DC1}"/>
              </a:ext>
            </a:extLst>
          </p:cNvPr>
          <p:cNvSpPr>
            <a:spLocks noGrp="1"/>
          </p:cNvSpPr>
          <p:nvPr>
            <p:ph type="dt" sz="half" idx="10"/>
          </p:nvPr>
        </p:nvSpPr>
        <p:spPr/>
        <p:txBody>
          <a:bodyPr/>
          <a:lstStyle/>
          <a:p>
            <a:fld id="{F1E3DA49-BD66-4046-AABC-FAB42801356D}" type="datetimeFigureOut">
              <a:rPr lang="nb-NO" smtClean="0"/>
              <a:t>20.11.2020</a:t>
            </a:fld>
            <a:endParaRPr lang="nb-NO"/>
          </a:p>
        </p:txBody>
      </p:sp>
      <p:sp>
        <p:nvSpPr>
          <p:cNvPr id="5" name="Plassholder for bunntekst 4">
            <a:extLst>
              <a:ext uri="{FF2B5EF4-FFF2-40B4-BE49-F238E27FC236}">
                <a16:creationId xmlns:a16="http://schemas.microsoft.com/office/drawing/2014/main" id="{C0586051-0BA4-4D12-AAE0-5537D4186EC4}"/>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A64D5F9-374C-4125-9EA1-0CE46F0CBB83}"/>
              </a:ext>
            </a:extLst>
          </p:cNvPr>
          <p:cNvSpPr>
            <a:spLocks noGrp="1"/>
          </p:cNvSpPr>
          <p:nvPr>
            <p:ph type="sldNum" sz="quarter" idx="12"/>
          </p:nvPr>
        </p:nvSpPr>
        <p:spPr/>
        <p:txBody>
          <a:bodyPr/>
          <a:lstStyle/>
          <a:p>
            <a:fld id="{7FD26AF7-D53A-4711-90D9-1F970BBB276D}" type="slidenum">
              <a:rPr lang="nb-NO" smtClean="0"/>
              <a:t>‹#›</a:t>
            </a:fld>
            <a:endParaRPr lang="nb-NO"/>
          </a:p>
        </p:txBody>
      </p:sp>
    </p:spTree>
    <p:extLst>
      <p:ext uri="{BB962C8B-B14F-4D97-AF65-F5344CB8AC3E}">
        <p14:creationId xmlns:p14="http://schemas.microsoft.com/office/powerpoint/2010/main" val="31127233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900799E-0BF7-49A7-BEE8-1C7192143602}"/>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353AF303-48C0-47EE-83F4-1B76F7A230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44B9613F-4E4C-4598-96A2-0B25819CCAF1}"/>
              </a:ext>
            </a:extLst>
          </p:cNvPr>
          <p:cNvSpPr>
            <a:spLocks noGrp="1"/>
          </p:cNvSpPr>
          <p:nvPr>
            <p:ph type="dt" sz="half" idx="10"/>
          </p:nvPr>
        </p:nvSpPr>
        <p:spPr/>
        <p:txBody>
          <a:bodyPr/>
          <a:lstStyle/>
          <a:p>
            <a:fld id="{F1E3DA49-BD66-4046-AABC-FAB42801356D}" type="datetimeFigureOut">
              <a:rPr lang="nb-NO" smtClean="0"/>
              <a:t>20.11.2020</a:t>
            </a:fld>
            <a:endParaRPr lang="nb-NO"/>
          </a:p>
        </p:txBody>
      </p:sp>
      <p:sp>
        <p:nvSpPr>
          <p:cNvPr id="5" name="Plassholder for bunntekst 4">
            <a:extLst>
              <a:ext uri="{FF2B5EF4-FFF2-40B4-BE49-F238E27FC236}">
                <a16:creationId xmlns:a16="http://schemas.microsoft.com/office/drawing/2014/main" id="{15C9F34E-2AA7-4EA0-874F-895B9B1DAE2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78102C2-C4FE-49EE-96BC-BD144029846E}"/>
              </a:ext>
            </a:extLst>
          </p:cNvPr>
          <p:cNvSpPr>
            <a:spLocks noGrp="1"/>
          </p:cNvSpPr>
          <p:nvPr>
            <p:ph type="sldNum" sz="quarter" idx="12"/>
          </p:nvPr>
        </p:nvSpPr>
        <p:spPr/>
        <p:txBody>
          <a:bodyPr/>
          <a:lstStyle/>
          <a:p>
            <a:fld id="{7FD26AF7-D53A-4711-90D9-1F970BBB276D}" type="slidenum">
              <a:rPr lang="nb-NO" smtClean="0"/>
              <a:t>‹#›</a:t>
            </a:fld>
            <a:endParaRPr lang="nb-NO"/>
          </a:p>
        </p:txBody>
      </p:sp>
    </p:spTree>
    <p:extLst>
      <p:ext uri="{BB962C8B-B14F-4D97-AF65-F5344CB8AC3E}">
        <p14:creationId xmlns:p14="http://schemas.microsoft.com/office/powerpoint/2010/main" val="6178284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20395CD-2EBD-4E98-8B64-BAAEC052B8B2}"/>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1EFF8FFB-E9F3-4E98-A8A7-55B635D49A61}"/>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0C0405A4-9804-4F02-8485-C6FD13D888BB}"/>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2BC5D33F-A69E-48C5-9255-D3B9F30428A0}"/>
              </a:ext>
            </a:extLst>
          </p:cNvPr>
          <p:cNvSpPr>
            <a:spLocks noGrp="1"/>
          </p:cNvSpPr>
          <p:nvPr>
            <p:ph type="dt" sz="half" idx="10"/>
          </p:nvPr>
        </p:nvSpPr>
        <p:spPr/>
        <p:txBody>
          <a:bodyPr/>
          <a:lstStyle/>
          <a:p>
            <a:fld id="{F1E3DA49-BD66-4046-AABC-FAB42801356D}" type="datetimeFigureOut">
              <a:rPr lang="nb-NO" smtClean="0"/>
              <a:t>20.11.2020</a:t>
            </a:fld>
            <a:endParaRPr lang="nb-NO"/>
          </a:p>
        </p:txBody>
      </p:sp>
      <p:sp>
        <p:nvSpPr>
          <p:cNvPr id="6" name="Plassholder for bunntekst 5">
            <a:extLst>
              <a:ext uri="{FF2B5EF4-FFF2-40B4-BE49-F238E27FC236}">
                <a16:creationId xmlns:a16="http://schemas.microsoft.com/office/drawing/2014/main" id="{C1ABFA67-585D-4150-A9B7-BCF7AC5DE0D5}"/>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FEB565F-2414-4B2E-9A7B-7003688779C1}"/>
              </a:ext>
            </a:extLst>
          </p:cNvPr>
          <p:cNvSpPr>
            <a:spLocks noGrp="1"/>
          </p:cNvSpPr>
          <p:nvPr>
            <p:ph type="sldNum" sz="quarter" idx="12"/>
          </p:nvPr>
        </p:nvSpPr>
        <p:spPr/>
        <p:txBody>
          <a:bodyPr/>
          <a:lstStyle/>
          <a:p>
            <a:fld id="{7FD26AF7-D53A-4711-90D9-1F970BBB276D}" type="slidenum">
              <a:rPr lang="nb-NO" smtClean="0"/>
              <a:t>‹#›</a:t>
            </a:fld>
            <a:endParaRPr lang="nb-NO"/>
          </a:p>
        </p:txBody>
      </p:sp>
    </p:spTree>
    <p:extLst>
      <p:ext uri="{BB962C8B-B14F-4D97-AF65-F5344CB8AC3E}">
        <p14:creationId xmlns:p14="http://schemas.microsoft.com/office/powerpoint/2010/main" val="13478276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0B0E174-AF8D-4587-A220-B0B15F04362F}"/>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550F7E39-4E17-4407-9BF7-CCC03E8637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24090063-8579-4B63-BD8F-8983D97011DE}"/>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5557DFB1-0BC6-411E-82F9-D4834BF78C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4476539A-8C65-46AD-91AE-8AD1B11598E3}"/>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63D41B35-69BF-4E40-A025-5EFDEF194879}"/>
              </a:ext>
            </a:extLst>
          </p:cNvPr>
          <p:cNvSpPr>
            <a:spLocks noGrp="1"/>
          </p:cNvSpPr>
          <p:nvPr>
            <p:ph type="dt" sz="half" idx="10"/>
          </p:nvPr>
        </p:nvSpPr>
        <p:spPr/>
        <p:txBody>
          <a:bodyPr/>
          <a:lstStyle/>
          <a:p>
            <a:fld id="{F1E3DA49-BD66-4046-AABC-FAB42801356D}" type="datetimeFigureOut">
              <a:rPr lang="nb-NO" smtClean="0"/>
              <a:t>20.11.2020</a:t>
            </a:fld>
            <a:endParaRPr lang="nb-NO"/>
          </a:p>
        </p:txBody>
      </p:sp>
      <p:sp>
        <p:nvSpPr>
          <p:cNvPr id="8" name="Plassholder for bunntekst 7">
            <a:extLst>
              <a:ext uri="{FF2B5EF4-FFF2-40B4-BE49-F238E27FC236}">
                <a16:creationId xmlns:a16="http://schemas.microsoft.com/office/drawing/2014/main" id="{565FCF10-099D-401C-BA95-DB9DD4D85495}"/>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79CEE765-606E-4A28-A599-1305F0D7267E}"/>
              </a:ext>
            </a:extLst>
          </p:cNvPr>
          <p:cNvSpPr>
            <a:spLocks noGrp="1"/>
          </p:cNvSpPr>
          <p:nvPr>
            <p:ph type="sldNum" sz="quarter" idx="12"/>
          </p:nvPr>
        </p:nvSpPr>
        <p:spPr/>
        <p:txBody>
          <a:bodyPr/>
          <a:lstStyle/>
          <a:p>
            <a:fld id="{7FD26AF7-D53A-4711-90D9-1F970BBB276D}" type="slidenum">
              <a:rPr lang="nb-NO" smtClean="0"/>
              <a:t>‹#›</a:t>
            </a:fld>
            <a:endParaRPr lang="nb-NO"/>
          </a:p>
        </p:txBody>
      </p:sp>
    </p:spTree>
    <p:extLst>
      <p:ext uri="{BB962C8B-B14F-4D97-AF65-F5344CB8AC3E}">
        <p14:creationId xmlns:p14="http://schemas.microsoft.com/office/powerpoint/2010/main" val="6587735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9FEE3D3-F56C-4C75-A64D-9E4F4CCEB25C}"/>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F86A81F7-536E-41FF-B202-411DF39095DF}"/>
              </a:ext>
            </a:extLst>
          </p:cNvPr>
          <p:cNvSpPr>
            <a:spLocks noGrp="1"/>
          </p:cNvSpPr>
          <p:nvPr>
            <p:ph type="dt" sz="half" idx="10"/>
          </p:nvPr>
        </p:nvSpPr>
        <p:spPr/>
        <p:txBody>
          <a:bodyPr/>
          <a:lstStyle/>
          <a:p>
            <a:fld id="{F1E3DA49-BD66-4046-AABC-FAB42801356D}" type="datetimeFigureOut">
              <a:rPr lang="nb-NO" smtClean="0"/>
              <a:t>20.11.2020</a:t>
            </a:fld>
            <a:endParaRPr lang="nb-NO"/>
          </a:p>
        </p:txBody>
      </p:sp>
      <p:sp>
        <p:nvSpPr>
          <p:cNvPr id="4" name="Plassholder for bunntekst 3">
            <a:extLst>
              <a:ext uri="{FF2B5EF4-FFF2-40B4-BE49-F238E27FC236}">
                <a16:creationId xmlns:a16="http://schemas.microsoft.com/office/drawing/2014/main" id="{A96AAC93-4A4D-4504-8A0D-1383C0D27F77}"/>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EA88BE42-122B-4CC4-8A59-B55059B5937C}"/>
              </a:ext>
            </a:extLst>
          </p:cNvPr>
          <p:cNvSpPr>
            <a:spLocks noGrp="1"/>
          </p:cNvSpPr>
          <p:nvPr>
            <p:ph type="sldNum" sz="quarter" idx="12"/>
          </p:nvPr>
        </p:nvSpPr>
        <p:spPr/>
        <p:txBody>
          <a:bodyPr/>
          <a:lstStyle/>
          <a:p>
            <a:fld id="{7FD26AF7-D53A-4711-90D9-1F970BBB276D}" type="slidenum">
              <a:rPr lang="nb-NO" smtClean="0"/>
              <a:t>‹#›</a:t>
            </a:fld>
            <a:endParaRPr lang="nb-NO"/>
          </a:p>
        </p:txBody>
      </p:sp>
    </p:spTree>
    <p:extLst>
      <p:ext uri="{BB962C8B-B14F-4D97-AF65-F5344CB8AC3E}">
        <p14:creationId xmlns:p14="http://schemas.microsoft.com/office/powerpoint/2010/main" val="11348154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BB08750B-03C3-441C-9BB1-9486B7C0384A}"/>
              </a:ext>
            </a:extLst>
          </p:cNvPr>
          <p:cNvSpPr>
            <a:spLocks noGrp="1"/>
          </p:cNvSpPr>
          <p:nvPr>
            <p:ph type="dt" sz="half" idx="10"/>
          </p:nvPr>
        </p:nvSpPr>
        <p:spPr/>
        <p:txBody>
          <a:bodyPr/>
          <a:lstStyle/>
          <a:p>
            <a:fld id="{F1E3DA49-BD66-4046-AABC-FAB42801356D}" type="datetimeFigureOut">
              <a:rPr lang="nb-NO" smtClean="0"/>
              <a:t>20.11.2020</a:t>
            </a:fld>
            <a:endParaRPr lang="nb-NO"/>
          </a:p>
        </p:txBody>
      </p:sp>
      <p:sp>
        <p:nvSpPr>
          <p:cNvPr id="3" name="Plassholder for bunntekst 2">
            <a:extLst>
              <a:ext uri="{FF2B5EF4-FFF2-40B4-BE49-F238E27FC236}">
                <a16:creationId xmlns:a16="http://schemas.microsoft.com/office/drawing/2014/main" id="{2840ADC5-D9CE-4C31-82F5-744BD6F8729F}"/>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14A5CEFE-50DD-4AD6-A255-8804880E56AC}"/>
              </a:ext>
            </a:extLst>
          </p:cNvPr>
          <p:cNvSpPr>
            <a:spLocks noGrp="1"/>
          </p:cNvSpPr>
          <p:nvPr>
            <p:ph type="sldNum" sz="quarter" idx="12"/>
          </p:nvPr>
        </p:nvSpPr>
        <p:spPr/>
        <p:txBody>
          <a:bodyPr/>
          <a:lstStyle/>
          <a:p>
            <a:fld id="{7FD26AF7-D53A-4711-90D9-1F970BBB276D}" type="slidenum">
              <a:rPr lang="nb-NO" smtClean="0"/>
              <a:t>‹#›</a:t>
            </a:fld>
            <a:endParaRPr lang="nb-NO"/>
          </a:p>
        </p:txBody>
      </p:sp>
    </p:spTree>
    <p:extLst>
      <p:ext uri="{BB962C8B-B14F-4D97-AF65-F5344CB8AC3E}">
        <p14:creationId xmlns:p14="http://schemas.microsoft.com/office/powerpoint/2010/main" val="1526990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97E14A7-DCDE-4D62-9E7D-058F34690538}"/>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9669BF5F-3E7C-48AD-9AB7-DC36D18E1A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0FEEAC0E-0C3F-4162-B9BF-550AE41BBA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CD722DF3-2D5E-42BD-A444-853A2BBD11B4}"/>
              </a:ext>
            </a:extLst>
          </p:cNvPr>
          <p:cNvSpPr>
            <a:spLocks noGrp="1"/>
          </p:cNvSpPr>
          <p:nvPr>
            <p:ph type="dt" sz="half" idx="10"/>
          </p:nvPr>
        </p:nvSpPr>
        <p:spPr/>
        <p:txBody>
          <a:bodyPr/>
          <a:lstStyle/>
          <a:p>
            <a:fld id="{F1E3DA49-BD66-4046-AABC-FAB42801356D}" type="datetimeFigureOut">
              <a:rPr lang="nb-NO" smtClean="0"/>
              <a:t>20.11.2020</a:t>
            </a:fld>
            <a:endParaRPr lang="nb-NO"/>
          </a:p>
        </p:txBody>
      </p:sp>
      <p:sp>
        <p:nvSpPr>
          <p:cNvPr id="6" name="Plassholder for bunntekst 5">
            <a:extLst>
              <a:ext uri="{FF2B5EF4-FFF2-40B4-BE49-F238E27FC236}">
                <a16:creationId xmlns:a16="http://schemas.microsoft.com/office/drawing/2014/main" id="{53F6DD1B-A99C-45D2-9045-12E61D3D6AB0}"/>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A2B8691A-AD12-45E9-9906-A7185A966CBB}"/>
              </a:ext>
            </a:extLst>
          </p:cNvPr>
          <p:cNvSpPr>
            <a:spLocks noGrp="1"/>
          </p:cNvSpPr>
          <p:nvPr>
            <p:ph type="sldNum" sz="quarter" idx="12"/>
          </p:nvPr>
        </p:nvSpPr>
        <p:spPr/>
        <p:txBody>
          <a:bodyPr/>
          <a:lstStyle/>
          <a:p>
            <a:fld id="{7FD26AF7-D53A-4711-90D9-1F970BBB276D}" type="slidenum">
              <a:rPr lang="nb-NO" smtClean="0"/>
              <a:t>‹#›</a:t>
            </a:fld>
            <a:endParaRPr lang="nb-NO"/>
          </a:p>
        </p:txBody>
      </p:sp>
    </p:spTree>
    <p:extLst>
      <p:ext uri="{BB962C8B-B14F-4D97-AF65-F5344CB8AC3E}">
        <p14:creationId xmlns:p14="http://schemas.microsoft.com/office/powerpoint/2010/main" val="39000671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0D8ED44-0EA2-4C9F-A138-11738735E63C}"/>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ACCBE815-D313-4299-942F-55FE4CC59F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30A2CD28-FDFB-4FCB-961A-75CA93E559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7C00B949-EFB2-4CCD-BECB-103B4F09873B}"/>
              </a:ext>
            </a:extLst>
          </p:cNvPr>
          <p:cNvSpPr>
            <a:spLocks noGrp="1"/>
          </p:cNvSpPr>
          <p:nvPr>
            <p:ph type="dt" sz="half" idx="10"/>
          </p:nvPr>
        </p:nvSpPr>
        <p:spPr/>
        <p:txBody>
          <a:bodyPr/>
          <a:lstStyle/>
          <a:p>
            <a:fld id="{F1E3DA49-BD66-4046-AABC-FAB42801356D}" type="datetimeFigureOut">
              <a:rPr lang="nb-NO" smtClean="0"/>
              <a:t>20.11.2020</a:t>
            </a:fld>
            <a:endParaRPr lang="nb-NO"/>
          </a:p>
        </p:txBody>
      </p:sp>
      <p:sp>
        <p:nvSpPr>
          <p:cNvPr id="6" name="Plassholder for bunntekst 5">
            <a:extLst>
              <a:ext uri="{FF2B5EF4-FFF2-40B4-BE49-F238E27FC236}">
                <a16:creationId xmlns:a16="http://schemas.microsoft.com/office/drawing/2014/main" id="{64780B88-BCA9-446C-AA0D-200F82DAC55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E963B9EB-6584-46EF-84CA-A32467E85BC9}"/>
              </a:ext>
            </a:extLst>
          </p:cNvPr>
          <p:cNvSpPr>
            <a:spLocks noGrp="1"/>
          </p:cNvSpPr>
          <p:nvPr>
            <p:ph type="sldNum" sz="quarter" idx="12"/>
          </p:nvPr>
        </p:nvSpPr>
        <p:spPr/>
        <p:txBody>
          <a:bodyPr/>
          <a:lstStyle/>
          <a:p>
            <a:fld id="{7FD26AF7-D53A-4711-90D9-1F970BBB276D}" type="slidenum">
              <a:rPr lang="nb-NO" smtClean="0"/>
              <a:t>‹#›</a:t>
            </a:fld>
            <a:endParaRPr lang="nb-NO"/>
          </a:p>
        </p:txBody>
      </p:sp>
    </p:spTree>
    <p:extLst>
      <p:ext uri="{BB962C8B-B14F-4D97-AF65-F5344CB8AC3E}">
        <p14:creationId xmlns:p14="http://schemas.microsoft.com/office/powerpoint/2010/main" val="37848154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825A4A5-5F1F-44DD-9BC9-B2EC24F1EB21}"/>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A72E8B33-188D-4586-A793-1C1C54C25B4B}"/>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7A12EC1-D6F2-479D-BA19-AA353FEEA6EC}"/>
              </a:ext>
            </a:extLst>
          </p:cNvPr>
          <p:cNvSpPr>
            <a:spLocks noGrp="1"/>
          </p:cNvSpPr>
          <p:nvPr>
            <p:ph type="dt" sz="half" idx="10"/>
          </p:nvPr>
        </p:nvSpPr>
        <p:spPr/>
        <p:txBody>
          <a:bodyPr/>
          <a:lstStyle/>
          <a:p>
            <a:fld id="{F1E3DA49-BD66-4046-AABC-FAB42801356D}" type="datetimeFigureOut">
              <a:rPr lang="nb-NO" smtClean="0"/>
              <a:t>20.11.2020</a:t>
            </a:fld>
            <a:endParaRPr lang="nb-NO"/>
          </a:p>
        </p:txBody>
      </p:sp>
      <p:sp>
        <p:nvSpPr>
          <p:cNvPr id="5" name="Plassholder for bunntekst 4">
            <a:extLst>
              <a:ext uri="{FF2B5EF4-FFF2-40B4-BE49-F238E27FC236}">
                <a16:creationId xmlns:a16="http://schemas.microsoft.com/office/drawing/2014/main" id="{4960DEB8-C649-4725-A0A9-9646A987A36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3FBE826-0D4B-4DC7-B1B9-6321D5D8A951}"/>
              </a:ext>
            </a:extLst>
          </p:cNvPr>
          <p:cNvSpPr>
            <a:spLocks noGrp="1"/>
          </p:cNvSpPr>
          <p:nvPr>
            <p:ph type="sldNum" sz="quarter" idx="12"/>
          </p:nvPr>
        </p:nvSpPr>
        <p:spPr/>
        <p:txBody>
          <a:bodyPr/>
          <a:lstStyle/>
          <a:p>
            <a:fld id="{7FD26AF7-D53A-4711-90D9-1F970BBB276D}" type="slidenum">
              <a:rPr lang="nb-NO" smtClean="0"/>
              <a:t>‹#›</a:t>
            </a:fld>
            <a:endParaRPr lang="nb-NO"/>
          </a:p>
        </p:txBody>
      </p:sp>
    </p:spTree>
    <p:extLst>
      <p:ext uri="{BB962C8B-B14F-4D97-AF65-F5344CB8AC3E}">
        <p14:creationId xmlns:p14="http://schemas.microsoft.com/office/powerpoint/2010/main" val="948050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orside med to bilder - logo nedre midt">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9E54A6F9-2381-4651-A590-AD9DC9F0F4F5}"/>
              </a:ext>
            </a:extLst>
          </p:cNvPr>
          <p:cNvSpPr>
            <a:spLocks noGrp="1"/>
          </p:cNvSpPr>
          <p:nvPr>
            <p:ph type="pic" sz="quarter" idx="10"/>
          </p:nvPr>
        </p:nvSpPr>
        <p:spPr>
          <a:xfrm>
            <a:off x="252470" y="260604"/>
            <a:ext cx="5843530" cy="6336792"/>
          </a:xfrm>
          <a:custGeom>
            <a:avLst/>
            <a:gdLst>
              <a:gd name="connsiteX0" fmla="*/ 0 w 5843530"/>
              <a:gd name="connsiteY0" fmla="*/ 0 h 6336792"/>
              <a:gd name="connsiteX1" fmla="*/ 5843530 w 5843530"/>
              <a:gd name="connsiteY1" fmla="*/ 0 h 6336792"/>
              <a:gd name="connsiteX2" fmla="*/ 5843530 w 5843530"/>
              <a:gd name="connsiteY2" fmla="*/ 3159824 h 6336792"/>
              <a:gd name="connsiteX3" fmla="*/ 4259332 w 5843530"/>
              <a:gd name="connsiteY3" fmla="*/ 4744022 h 6336792"/>
              <a:gd name="connsiteX4" fmla="*/ 5843530 w 5843530"/>
              <a:gd name="connsiteY4" fmla="*/ 6328220 h 6336792"/>
              <a:gd name="connsiteX5" fmla="*/ 5843530 w 5843530"/>
              <a:gd name="connsiteY5" fmla="*/ 6336792 h 6336792"/>
              <a:gd name="connsiteX6" fmla="*/ 0 w 5843530"/>
              <a:gd name="connsiteY6" fmla="*/ 6336792 h 633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43530" h="6336792">
                <a:moveTo>
                  <a:pt x="0" y="0"/>
                </a:moveTo>
                <a:lnTo>
                  <a:pt x="5843530" y="0"/>
                </a:lnTo>
                <a:lnTo>
                  <a:pt x="5843530" y="3159824"/>
                </a:lnTo>
                <a:cubicBezTo>
                  <a:pt x="4968602" y="3159824"/>
                  <a:pt x="4259332" y="3869094"/>
                  <a:pt x="4259332" y="4744022"/>
                </a:cubicBezTo>
                <a:cubicBezTo>
                  <a:pt x="4259332" y="5618950"/>
                  <a:pt x="4968602" y="6328220"/>
                  <a:pt x="5843530" y="6328220"/>
                </a:cubicBezTo>
                <a:lnTo>
                  <a:pt x="5843530" y="6336792"/>
                </a:lnTo>
                <a:lnTo>
                  <a:pt x="0" y="6336792"/>
                </a:lnTo>
                <a:close/>
              </a:path>
            </a:pathLst>
          </a:custGeom>
          <a:solidFill>
            <a:srgbClr val="B2DCDA"/>
          </a:solidFill>
        </p:spPr>
        <p:txBody>
          <a:bodyPr wrap="square">
            <a:noAutofit/>
          </a:bodyPr>
          <a:lstStyle>
            <a:lvl1pPr marL="0" indent="0" algn="ctr">
              <a:buNone/>
              <a:defRPr sz="1800"/>
            </a:lvl1pPr>
          </a:lstStyle>
          <a:p>
            <a:r>
              <a:rPr lang="nb-NO"/>
              <a:t>Klikk på ikonet for å legge til et bilde</a:t>
            </a:r>
          </a:p>
        </p:txBody>
      </p:sp>
      <p:sp>
        <p:nvSpPr>
          <p:cNvPr id="9" name="Plassholder for bilde 8">
            <a:extLst>
              <a:ext uri="{FF2B5EF4-FFF2-40B4-BE49-F238E27FC236}">
                <a16:creationId xmlns:a16="http://schemas.microsoft.com/office/drawing/2014/main" id="{8D19B5F7-68B5-47F4-BE46-814242852351}"/>
              </a:ext>
            </a:extLst>
          </p:cNvPr>
          <p:cNvSpPr>
            <a:spLocks noGrp="1"/>
          </p:cNvSpPr>
          <p:nvPr>
            <p:ph type="pic" sz="quarter" idx="11"/>
          </p:nvPr>
        </p:nvSpPr>
        <p:spPr>
          <a:xfrm>
            <a:off x="6096000" y="260604"/>
            <a:ext cx="5843530" cy="6336792"/>
          </a:xfrm>
          <a:custGeom>
            <a:avLst/>
            <a:gdLst>
              <a:gd name="connsiteX0" fmla="*/ 0 w 5843530"/>
              <a:gd name="connsiteY0" fmla="*/ 0 h 6336792"/>
              <a:gd name="connsiteX1" fmla="*/ 5843530 w 5843530"/>
              <a:gd name="connsiteY1" fmla="*/ 0 h 6336792"/>
              <a:gd name="connsiteX2" fmla="*/ 5843530 w 5843530"/>
              <a:gd name="connsiteY2" fmla="*/ 6336792 h 6336792"/>
              <a:gd name="connsiteX3" fmla="*/ 0 w 5843530"/>
              <a:gd name="connsiteY3" fmla="*/ 6336792 h 6336792"/>
              <a:gd name="connsiteX4" fmla="*/ 0 w 5843530"/>
              <a:gd name="connsiteY4" fmla="*/ 6328220 h 6336792"/>
              <a:gd name="connsiteX5" fmla="*/ 1584198 w 5843530"/>
              <a:gd name="connsiteY5" fmla="*/ 4744022 h 6336792"/>
              <a:gd name="connsiteX6" fmla="*/ 0 w 5843530"/>
              <a:gd name="connsiteY6" fmla="*/ 3159824 h 633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43530" h="6336792">
                <a:moveTo>
                  <a:pt x="0" y="0"/>
                </a:moveTo>
                <a:lnTo>
                  <a:pt x="5843530" y="0"/>
                </a:lnTo>
                <a:lnTo>
                  <a:pt x="5843530" y="6336792"/>
                </a:lnTo>
                <a:lnTo>
                  <a:pt x="0" y="6336792"/>
                </a:lnTo>
                <a:lnTo>
                  <a:pt x="0" y="6328220"/>
                </a:lnTo>
                <a:cubicBezTo>
                  <a:pt x="874928" y="6328220"/>
                  <a:pt x="1584198" y="5618950"/>
                  <a:pt x="1584198" y="4744022"/>
                </a:cubicBezTo>
                <a:cubicBezTo>
                  <a:pt x="1584198" y="3869094"/>
                  <a:pt x="874928" y="3159824"/>
                  <a:pt x="0" y="3159824"/>
                </a:cubicBezTo>
                <a:close/>
              </a:path>
            </a:pathLst>
          </a:custGeom>
          <a:solidFill>
            <a:srgbClr val="CEEBE9"/>
          </a:solidFill>
        </p:spPr>
        <p:txBody>
          <a:bodyPr wrap="square">
            <a:noAutofit/>
          </a:bodyPr>
          <a:lstStyle>
            <a:lvl1pPr marL="0" indent="0" algn="ctr">
              <a:buNone/>
              <a:defRPr sz="1800"/>
            </a:lvl1pPr>
          </a:lstStyle>
          <a:p>
            <a:r>
              <a:rPr lang="nb-NO"/>
              <a:t>Klikk på ikonet for å legge til et bilde</a:t>
            </a:r>
          </a:p>
        </p:txBody>
      </p:sp>
      <p:pic>
        <p:nvPicPr>
          <p:cNvPr id="10" name="Grafikk 9">
            <a:extLst>
              <a:ext uri="{FF2B5EF4-FFF2-40B4-BE49-F238E27FC236}">
                <a16:creationId xmlns:a16="http://schemas.microsoft.com/office/drawing/2014/main" id="{1A9F8EB5-CBF5-45A3-99DF-507E4E5436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70737" y="4209144"/>
            <a:ext cx="2450526" cy="1440000"/>
          </a:xfrm>
          <a:prstGeom prst="rect">
            <a:avLst/>
          </a:prstGeom>
        </p:spPr>
      </p:pic>
      <p:sp>
        <p:nvSpPr>
          <p:cNvPr id="5" name="Plassholder for tekst 6">
            <a:extLst>
              <a:ext uri="{FF2B5EF4-FFF2-40B4-BE49-F238E27FC236}">
                <a16:creationId xmlns:a16="http://schemas.microsoft.com/office/drawing/2014/main" id="{F2B03C54-DBF9-7D41-8423-A2D7282B3CB8}"/>
              </a:ext>
            </a:extLst>
          </p:cNvPr>
          <p:cNvSpPr>
            <a:spLocks noGrp="1"/>
          </p:cNvSpPr>
          <p:nvPr>
            <p:ph type="body" sz="quarter" idx="21" hasCustomPrompt="1"/>
          </p:nvPr>
        </p:nvSpPr>
        <p:spPr>
          <a:xfrm>
            <a:off x="252470" y="77443"/>
            <a:ext cx="11687060" cy="183161"/>
          </a:xfrm>
        </p:spPr>
        <p:txBody>
          <a:bodyPr/>
          <a:lstStyle>
            <a:lvl1pPr marL="0" indent="0" algn="l">
              <a:buNone/>
              <a:defRPr lang="nb-NO" sz="900" smtClean="0">
                <a:solidFill>
                  <a:schemeClr val="bg1">
                    <a:lumMod val="65000"/>
                  </a:schemeClr>
                </a:solidFill>
                <a:effectLst/>
              </a:defRPr>
            </a:lvl1pPr>
          </a:lstStyle>
          <a:p>
            <a:r>
              <a:rPr lang="nb-NO">
                <a:effectLst/>
                <a:latin typeface="Calibri" panose="020F0502020204030204" pitchFamily="34" charset="0"/>
              </a:rPr>
              <a:t>Foto: Navn </a:t>
            </a:r>
            <a:r>
              <a:rPr lang="nb-NO" err="1">
                <a:effectLst/>
                <a:latin typeface="Calibri" panose="020F0502020204030204" pitchFamily="34" charset="0"/>
              </a:rPr>
              <a:t>Navnesen</a:t>
            </a:r>
            <a:endParaRPr lang="nb-NO">
              <a:effectLst/>
              <a:latin typeface="Calibri" panose="020F0502020204030204" pitchFamily="34" charset="0"/>
            </a:endParaRPr>
          </a:p>
        </p:txBody>
      </p:sp>
    </p:spTree>
    <p:extLst>
      <p:ext uri="{BB962C8B-B14F-4D97-AF65-F5344CB8AC3E}">
        <p14:creationId xmlns:p14="http://schemas.microsoft.com/office/powerpoint/2010/main" val="11275362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2E00A092-6F46-472B-8D93-1AB7DFA12E93}"/>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27ADF0EE-23BA-43FC-A957-0F2EABA3EB8C}"/>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57BD11B-412F-4985-A6A9-64F92F6EF375}"/>
              </a:ext>
            </a:extLst>
          </p:cNvPr>
          <p:cNvSpPr>
            <a:spLocks noGrp="1"/>
          </p:cNvSpPr>
          <p:nvPr>
            <p:ph type="dt" sz="half" idx="10"/>
          </p:nvPr>
        </p:nvSpPr>
        <p:spPr/>
        <p:txBody>
          <a:bodyPr/>
          <a:lstStyle/>
          <a:p>
            <a:fld id="{F1E3DA49-BD66-4046-AABC-FAB42801356D}" type="datetimeFigureOut">
              <a:rPr lang="nb-NO" smtClean="0"/>
              <a:t>20.11.2020</a:t>
            </a:fld>
            <a:endParaRPr lang="nb-NO"/>
          </a:p>
        </p:txBody>
      </p:sp>
      <p:sp>
        <p:nvSpPr>
          <p:cNvPr id="5" name="Plassholder for bunntekst 4">
            <a:extLst>
              <a:ext uri="{FF2B5EF4-FFF2-40B4-BE49-F238E27FC236}">
                <a16:creationId xmlns:a16="http://schemas.microsoft.com/office/drawing/2014/main" id="{047C16A5-4C7F-431C-AC0D-81C8AD5226E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EC7426B-58A2-4724-93E9-BB18B764798B}"/>
              </a:ext>
            </a:extLst>
          </p:cNvPr>
          <p:cNvSpPr>
            <a:spLocks noGrp="1"/>
          </p:cNvSpPr>
          <p:nvPr>
            <p:ph type="sldNum" sz="quarter" idx="12"/>
          </p:nvPr>
        </p:nvSpPr>
        <p:spPr/>
        <p:txBody>
          <a:bodyPr/>
          <a:lstStyle/>
          <a:p>
            <a:fld id="{7FD26AF7-D53A-4711-90D9-1F970BBB276D}" type="slidenum">
              <a:rPr lang="nb-NO" smtClean="0"/>
              <a:t>‹#›</a:t>
            </a:fld>
            <a:endParaRPr lang="nb-NO"/>
          </a:p>
        </p:txBody>
      </p:sp>
    </p:spTree>
    <p:extLst>
      <p:ext uri="{BB962C8B-B14F-4D97-AF65-F5344CB8AC3E}">
        <p14:creationId xmlns:p14="http://schemas.microsoft.com/office/powerpoint/2010/main" val="761585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orklaring-2">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3D33E1B3-6F3D-F94E-A167-7B10C93F596B}"/>
              </a:ext>
            </a:extLst>
          </p:cNvPr>
          <p:cNvSpPr txBox="1"/>
          <p:nvPr userDrawn="1"/>
        </p:nvSpPr>
        <p:spPr>
          <a:xfrm>
            <a:off x="1359112" y="1536174"/>
            <a:ext cx="9229639" cy="3785652"/>
          </a:xfrm>
          <a:prstGeom prst="rect">
            <a:avLst/>
          </a:prstGeom>
          <a:noFill/>
        </p:spPr>
        <p:txBody>
          <a:bodyPr wrap="square" rtlCol="0" anchor="ctr">
            <a:spAutoFit/>
          </a:bodyPr>
          <a:lstStyle/>
          <a:p>
            <a:pPr algn="l"/>
            <a:r>
              <a:rPr lang="nb-NO" sz="8000" b="1"/>
              <a:t>Side 2 når kun bilde og logo brukes på forsiden:</a:t>
            </a:r>
          </a:p>
        </p:txBody>
      </p:sp>
    </p:spTree>
    <p:extLst>
      <p:ext uri="{BB962C8B-B14F-4D97-AF65-F5344CB8AC3E}">
        <p14:creationId xmlns:p14="http://schemas.microsoft.com/office/powerpoint/2010/main" val="13945274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Overordnet tittel">
    <p:bg>
      <p:bgPr>
        <a:solidFill>
          <a:srgbClr val="D1EAE9"/>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05BE899D-AB7E-4891-8F3E-46B3A5DB82AA}"/>
              </a:ext>
            </a:extLst>
          </p:cNvPr>
          <p:cNvSpPr/>
          <p:nvPr userDrawn="1"/>
        </p:nvSpPr>
        <p:spPr>
          <a:xfrm>
            <a:off x="0" y="-1"/>
            <a:ext cx="12192000" cy="2674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2" name="Tittel 1">
            <a:extLst>
              <a:ext uri="{FF2B5EF4-FFF2-40B4-BE49-F238E27FC236}">
                <a16:creationId xmlns:a16="http://schemas.microsoft.com/office/drawing/2014/main" id="{AA52F63D-9445-4E70-A486-CD670D5AB5CC}"/>
              </a:ext>
            </a:extLst>
          </p:cNvPr>
          <p:cNvSpPr>
            <a:spLocks noGrp="1"/>
          </p:cNvSpPr>
          <p:nvPr>
            <p:ph type="ctrTitle"/>
          </p:nvPr>
        </p:nvSpPr>
        <p:spPr>
          <a:xfrm>
            <a:off x="1524000" y="3285915"/>
            <a:ext cx="9144000" cy="1477328"/>
          </a:xfrm>
        </p:spPr>
        <p:txBody>
          <a:bodyPr anchor="ctr">
            <a:noAutofit/>
          </a:bodyPr>
          <a:lstStyle>
            <a:lvl1pPr algn="ctr">
              <a:defRPr sz="4800"/>
            </a:lvl1pPr>
          </a:lstStyle>
          <a:p>
            <a:r>
              <a:rPr lang="nb-NO"/>
              <a:t>Klikk for å redigere tittelstil</a:t>
            </a:r>
          </a:p>
        </p:txBody>
      </p:sp>
      <p:sp>
        <p:nvSpPr>
          <p:cNvPr id="3" name="Undertittel 2">
            <a:extLst>
              <a:ext uri="{FF2B5EF4-FFF2-40B4-BE49-F238E27FC236}">
                <a16:creationId xmlns:a16="http://schemas.microsoft.com/office/drawing/2014/main" id="{114DD4AB-1872-4480-8ED4-3B0579F31198}"/>
              </a:ext>
            </a:extLst>
          </p:cNvPr>
          <p:cNvSpPr>
            <a:spLocks noGrp="1"/>
          </p:cNvSpPr>
          <p:nvPr>
            <p:ph type="subTitle" idx="1"/>
          </p:nvPr>
        </p:nvSpPr>
        <p:spPr>
          <a:xfrm>
            <a:off x="1524000" y="5634816"/>
            <a:ext cx="9144000" cy="307777"/>
          </a:xfrm>
        </p:spPr>
        <p:txBody>
          <a:bodyPr>
            <a:no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E0B6F49E-F50A-4085-8349-8B689DE1D852}"/>
              </a:ext>
            </a:extLst>
          </p:cNvPr>
          <p:cNvSpPr>
            <a:spLocks noGrp="1"/>
          </p:cNvSpPr>
          <p:nvPr>
            <p:ph type="dt" sz="half" idx="10"/>
          </p:nvPr>
        </p:nvSpPr>
        <p:spPr>
          <a:xfrm>
            <a:off x="1524000" y="6034207"/>
            <a:ext cx="9144000" cy="307777"/>
          </a:xfrm>
        </p:spPr>
        <p:txBody>
          <a:bodyPr>
            <a:noAutofit/>
          </a:bodyPr>
          <a:lstStyle>
            <a:lvl1pPr algn="ctr">
              <a:defRPr sz="2000"/>
            </a:lvl1pPr>
          </a:lstStyle>
          <a:p>
            <a:fld id="{1616D044-A856-48DF-A4CF-5F25FE17BDFB}" type="datetime4">
              <a:rPr lang="nb-NO" smtClean="0"/>
              <a:pPr/>
              <a:t>20. november 2020</a:t>
            </a:fld>
            <a:endParaRPr lang="nb-NO"/>
          </a:p>
        </p:txBody>
      </p:sp>
      <p:pic>
        <p:nvPicPr>
          <p:cNvPr id="7" name="Grafikk 6">
            <a:extLst>
              <a:ext uri="{FF2B5EF4-FFF2-40B4-BE49-F238E27FC236}">
                <a16:creationId xmlns:a16="http://schemas.microsoft.com/office/drawing/2014/main" id="{AF36B962-9986-8545-AB89-5E7416176A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70737" y="709017"/>
            <a:ext cx="2450526" cy="1440000"/>
          </a:xfrm>
          <a:prstGeom prst="rect">
            <a:avLst/>
          </a:prstGeom>
        </p:spPr>
      </p:pic>
    </p:spTree>
    <p:extLst>
      <p:ext uri="{BB962C8B-B14F-4D97-AF65-F5344CB8AC3E}">
        <p14:creationId xmlns:p14="http://schemas.microsoft.com/office/powerpoint/2010/main" val="2534659156"/>
      </p:ext>
    </p:extLst>
  </p:cSld>
  <p:clrMapOvr>
    <a:masterClrMapping/>
  </p:clrMapOvr>
  <p:hf sldNum="0" hdr="0" ftr="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Fortsettelse av bakgrunn">
    <p:bg>
      <p:bgPr>
        <a:solidFill>
          <a:srgbClr val="CEEBE9"/>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38AA243A-DFA4-495E-BF94-6686A3AB7006}"/>
              </a:ext>
            </a:extLst>
          </p:cNvPr>
          <p:cNvSpPr>
            <a:spLocks noGrp="1"/>
          </p:cNvSpPr>
          <p:nvPr>
            <p:ph type="dt" sz="half" idx="10"/>
          </p:nvPr>
        </p:nvSpPr>
        <p:spPr/>
        <p:txBody>
          <a:bodyPr/>
          <a:lstStyle>
            <a:lvl1pPr algn="ctr">
              <a:defRPr/>
            </a:lvl1pPr>
          </a:lstStyle>
          <a:p>
            <a:fld id="{8711618C-0797-4DE8-8F76-26C2A470B1F1}" type="datetimeFigureOut">
              <a:rPr lang="nb-NO" smtClean="0"/>
              <a:pPr/>
              <a:t>20.11.2020</a:t>
            </a:fld>
            <a:endParaRPr lang="nb-NO"/>
          </a:p>
        </p:txBody>
      </p:sp>
      <p:sp>
        <p:nvSpPr>
          <p:cNvPr id="5" name="Plassholder for bunntekst 4">
            <a:extLst>
              <a:ext uri="{FF2B5EF4-FFF2-40B4-BE49-F238E27FC236}">
                <a16:creationId xmlns:a16="http://schemas.microsoft.com/office/drawing/2014/main" id="{5BAC5020-0144-4D0A-80EB-A7B9D908CBD3}"/>
              </a:ext>
            </a:extLst>
          </p:cNvPr>
          <p:cNvSpPr>
            <a:spLocks noGrp="1"/>
          </p:cNvSpPr>
          <p:nvPr>
            <p:ph type="ftr" sz="quarter" idx="11"/>
          </p:nvPr>
        </p:nvSpPr>
        <p:spPr/>
        <p:txBody>
          <a:bodyPr/>
          <a:lstStyle>
            <a:lvl1pPr algn="ctr">
              <a:defRPr/>
            </a:lvl1pPr>
          </a:lstStyle>
          <a:p>
            <a:endParaRPr lang="nb-NO"/>
          </a:p>
        </p:txBody>
      </p:sp>
      <p:sp>
        <p:nvSpPr>
          <p:cNvPr id="6" name="Plassholder for lysbildenummer 5">
            <a:extLst>
              <a:ext uri="{FF2B5EF4-FFF2-40B4-BE49-F238E27FC236}">
                <a16:creationId xmlns:a16="http://schemas.microsoft.com/office/drawing/2014/main" id="{1FA3C562-1C72-4956-B56C-5FE5E999275A}"/>
              </a:ext>
            </a:extLst>
          </p:cNvPr>
          <p:cNvSpPr>
            <a:spLocks noGrp="1"/>
          </p:cNvSpPr>
          <p:nvPr>
            <p:ph type="sldNum" sz="quarter" idx="12"/>
          </p:nvPr>
        </p:nvSpPr>
        <p:spPr/>
        <p:txBody>
          <a:bodyPr/>
          <a:lstStyle>
            <a:lvl1pPr algn="ctr">
              <a:defRPr/>
            </a:lvl1pPr>
          </a:lstStyle>
          <a:p>
            <a:fld id="{93EB756F-746B-4A94-A95A-AE98F4E2B7BB}" type="slidenum">
              <a:rPr lang="nb-NO" smtClean="0"/>
              <a:pPr/>
              <a:t>‹#›</a:t>
            </a:fld>
            <a:endParaRPr lang="nb-NO"/>
          </a:p>
        </p:txBody>
      </p:sp>
      <p:sp>
        <p:nvSpPr>
          <p:cNvPr id="9" name="Plassholder for innhold 8">
            <a:extLst>
              <a:ext uri="{FF2B5EF4-FFF2-40B4-BE49-F238E27FC236}">
                <a16:creationId xmlns:a16="http://schemas.microsoft.com/office/drawing/2014/main" id="{671453D5-3E99-C348-A0A5-D5E493F6BBD3}"/>
              </a:ext>
            </a:extLst>
          </p:cNvPr>
          <p:cNvSpPr>
            <a:spLocks noGrp="1"/>
          </p:cNvSpPr>
          <p:nvPr>
            <p:ph sz="quarter" idx="13" hasCustomPrompt="1"/>
          </p:nvPr>
        </p:nvSpPr>
        <p:spPr>
          <a:xfrm>
            <a:off x="2249488" y="754064"/>
            <a:ext cx="7693024" cy="4013880"/>
          </a:xfrm>
        </p:spPr>
        <p:txBody>
          <a:bodyPr anchor="ctr"/>
          <a:lstStyle>
            <a:lvl1pPr marL="0" indent="0" algn="ctr">
              <a:buNone/>
              <a:defRPr sz="5000" b="1"/>
            </a:lvl1pPr>
            <a:lvl2pPr marL="252000" indent="0" algn="ctr">
              <a:buNone/>
              <a:defRPr/>
            </a:lvl2pPr>
            <a:lvl3pPr marL="504000" indent="0" algn="ctr">
              <a:buNone/>
              <a:defRPr/>
            </a:lvl3pPr>
            <a:lvl4pPr marL="756000" indent="0" algn="ctr">
              <a:buNone/>
              <a:defRPr/>
            </a:lvl4pPr>
            <a:lvl5pPr marL="1008000" indent="0" algn="ctr">
              <a:buNone/>
              <a:defRPr/>
            </a:lvl5pPr>
          </a:lstStyle>
          <a:p>
            <a:pPr lvl="0"/>
            <a:r>
              <a:rPr lang="nb-NO"/>
              <a:t>Klikk for å sette inn et innhold som kan komme etter introduksjonen over</a:t>
            </a:r>
          </a:p>
        </p:txBody>
      </p:sp>
      <p:sp>
        <p:nvSpPr>
          <p:cNvPr id="7" name="Undertittel 2">
            <a:extLst>
              <a:ext uri="{FF2B5EF4-FFF2-40B4-BE49-F238E27FC236}">
                <a16:creationId xmlns:a16="http://schemas.microsoft.com/office/drawing/2014/main" id="{77F031E0-10DD-F642-8710-7D8E130D6915}"/>
              </a:ext>
            </a:extLst>
          </p:cNvPr>
          <p:cNvSpPr>
            <a:spLocks noGrp="1"/>
          </p:cNvSpPr>
          <p:nvPr>
            <p:ph type="subTitle" idx="1"/>
          </p:nvPr>
        </p:nvSpPr>
        <p:spPr>
          <a:xfrm>
            <a:off x="2249488" y="5086351"/>
            <a:ext cx="7693024" cy="709286"/>
          </a:xfrm>
        </p:spPr>
        <p:txBody>
          <a:bodyPr anchor="ctr">
            <a:no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1190475294"/>
      </p:ext>
    </p:extLst>
  </p:cSld>
  <p:clrMapOvr>
    <a:masterClrMapping/>
  </p:clrMapOvr>
  <p:transition spd="slow">
    <p:push dir="u"/>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6A1B9753-303A-46F1-BC69-C534C20F802F}"/>
              </a:ext>
            </a:extLst>
          </p:cNvPr>
          <p:cNvSpPr/>
          <p:nvPr userDrawn="1"/>
        </p:nvSpPr>
        <p:spPr>
          <a:xfrm>
            <a:off x="0" y="0"/>
            <a:ext cx="12192000" cy="450056"/>
          </a:xfrm>
          <a:prstGeom prst="rect">
            <a:avLst/>
          </a:prstGeom>
          <a:solidFill>
            <a:srgbClr val="D1EA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pic>
        <p:nvPicPr>
          <p:cNvPr id="12" name="Grafikk 11">
            <a:extLst>
              <a:ext uri="{FF2B5EF4-FFF2-40B4-BE49-F238E27FC236}">
                <a16:creationId xmlns:a16="http://schemas.microsoft.com/office/drawing/2014/main" id="{A7026356-5402-4316-9665-980A9D63AB19}"/>
              </a:ext>
            </a:extLst>
          </p:cNvPr>
          <p:cNvPicPr>
            <a:picLocks noChangeAspect="1"/>
          </p:cNvPicPr>
          <p:nvPr userDrawn="1"/>
        </p:nvPicPr>
        <p:blipFill>
          <a:blip r:embed="rId51">
            <a:extLst>
              <a:ext uri="{96DAC541-7B7A-43D3-8B79-37D633B846F1}">
                <asvg:svgBlip xmlns:asvg="http://schemas.microsoft.com/office/drawing/2016/SVG/main" r:embed="rId52"/>
              </a:ext>
            </a:extLst>
          </a:blip>
          <a:stretch>
            <a:fillRect/>
          </a:stretch>
        </p:blipFill>
        <p:spPr>
          <a:xfrm>
            <a:off x="11276608" y="248431"/>
            <a:ext cx="349200" cy="400933"/>
          </a:xfrm>
          <a:prstGeom prst="rect">
            <a:avLst/>
          </a:prstGeom>
        </p:spPr>
      </p:pic>
      <p:sp>
        <p:nvSpPr>
          <p:cNvPr id="2" name="Plassholder for tittel 1">
            <a:extLst>
              <a:ext uri="{FF2B5EF4-FFF2-40B4-BE49-F238E27FC236}">
                <a16:creationId xmlns:a16="http://schemas.microsoft.com/office/drawing/2014/main" id="{40D7A32C-EC5E-4205-A508-829A1E611E89}"/>
              </a:ext>
            </a:extLst>
          </p:cNvPr>
          <p:cNvSpPr>
            <a:spLocks noGrp="1"/>
          </p:cNvSpPr>
          <p:nvPr>
            <p:ph type="title"/>
          </p:nvPr>
        </p:nvSpPr>
        <p:spPr>
          <a:xfrm>
            <a:off x="576072" y="789848"/>
            <a:ext cx="11039856" cy="523220"/>
          </a:xfrm>
          <a:prstGeom prst="rect">
            <a:avLst/>
          </a:prstGeom>
        </p:spPr>
        <p:txBody>
          <a:bodyPr vert="horz" lIns="0" tIns="0" rIns="0" bIns="0" rtlCol="0" anchor="t" anchorCtr="0">
            <a:noAutofit/>
          </a:bodyPr>
          <a:lstStyle/>
          <a:p>
            <a:r>
              <a:rPr lang="nb-NO"/>
              <a:t>Klikk for å redigere tittelstil</a:t>
            </a:r>
          </a:p>
        </p:txBody>
      </p:sp>
      <p:sp>
        <p:nvSpPr>
          <p:cNvPr id="3" name="Plassholder for tekst 2">
            <a:extLst>
              <a:ext uri="{FF2B5EF4-FFF2-40B4-BE49-F238E27FC236}">
                <a16:creationId xmlns:a16="http://schemas.microsoft.com/office/drawing/2014/main" id="{F150DB1F-F0F3-48FE-95AB-644A685951CE}"/>
              </a:ext>
            </a:extLst>
          </p:cNvPr>
          <p:cNvSpPr>
            <a:spLocks noGrp="1"/>
          </p:cNvSpPr>
          <p:nvPr>
            <p:ph type="body" idx="1"/>
          </p:nvPr>
        </p:nvSpPr>
        <p:spPr>
          <a:xfrm>
            <a:off x="576072" y="1585913"/>
            <a:ext cx="11039856" cy="4696866"/>
          </a:xfrm>
          <a:prstGeom prst="rect">
            <a:avLst/>
          </a:prstGeom>
        </p:spPr>
        <p:txBody>
          <a:bodyPr vert="horz" lIns="0" tIns="0" rIns="0" bIns="0" rtlCol="0" anchor="t" anchorCtr="0">
            <a:noAutofit/>
          </a:bodyPr>
          <a:lstStyle/>
          <a:p>
            <a:pPr lvl="0"/>
            <a:r>
              <a:rPr lang="nb-NO"/>
              <a:t>Klikk for å redigere tekststiler i malen</a:t>
            </a:r>
          </a:p>
          <a:p>
            <a:pPr lvl="1"/>
            <a:r>
              <a:rPr lang="nb-NO"/>
              <a:t>Andre nivå</a:t>
            </a:r>
          </a:p>
        </p:txBody>
      </p:sp>
      <p:sp>
        <p:nvSpPr>
          <p:cNvPr id="4" name="Plassholder for dato 3">
            <a:extLst>
              <a:ext uri="{FF2B5EF4-FFF2-40B4-BE49-F238E27FC236}">
                <a16:creationId xmlns:a16="http://schemas.microsoft.com/office/drawing/2014/main" id="{6666FC37-A4EA-490D-8E32-0AE790CC6DC5}"/>
              </a:ext>
            </a:extLst>
          </p:cNvPr>
          <p:cNvSpPr>
            <a:spLocks noGrp="1"/>
          </p:cNvSpPr>
          <p:nvPr>
            <p:ph type="dt" sz="half" idx="2"/>
          </p:nvPr>
        </p:nvSpPr>
        <p:spPr>
          <a:xfrm>
            <a:off x="576072" y="6609569"/>
            <a:ext cx="2743200" cy="184666"/>
          </a:xfrm>
          <a:prstGeom prst="rect">
            <a:avLst/>
          </a:prstGeom>
        </p:spPr>
        <p:txBody>
          <a:bodyPr vert="horz" lIns="0" tIns="0" rIns="0" bIns="0" rtlCol="0" anchor="t" anchorCtr="0">
            <a:noAutofit/>
          </a:bodyPr>
          <a:lstStyle>
            <a:lvl1pPr algn="l">
              <a:lnSpc>
                <a:spcPct val="100000"/>
              </a:lnSpc>
              <a:spcBef>
                <a:spcPts val="0"/>
              </a:spcBef>
              <a:defRPr sz="1200">
                <a:solidFill>
                  <a:schemeClr val="tx1"/>
                </a:solidFill>
              </a:defRPr>
            </a:lvl1pPr>
          </a:lstStyle>
          <a:p>
            <a:fld id="{8711618C-0797-4DE8-8F76-26C2A470B1F1}" type="datetimeFigureOut">
              <a:rPr lang="nb-NO" smtClean="0"/>
              <a:pPr/>
              <a:t>20.11.2020</a:t>
            </a:fld>
            <a:endParaRPr lang="nb-NO"/>
          </a:p>
        </p:txBody>
      </p:sp>
      <p:sp>
        <p:nvSpPr>
          <p:cNvPr id="5" name="Plassholder for bunntekst 4">
            <a:extLst>
              <a:ext uri="{FF2B5EF4-FFF2-40B4-BE49-F238E27FC236}">
                <a16:creationId xmlns:a16="http://schemas.microsoft.com/office/drawing/2014/main" id="{68CB23BE-A736-4A6C-8D27-3452A9C73DC7}"/>
              </a:ext>
            </a:extLst>
          </p:cNvPr>
          <p:cNvSpPr>
            <a:spLocks noGrp="1"/>
          </p:cNvSpPr>
          <p:nvPr>
            <p:ph type="ftr" sz="quarter" idx="3"/>
          </p:nvPr>
        </p:nvSpPr>
        <p:spPr>
          <a:xfrm>
            <a:off x="4038600" y="6609569"/>
            <a:ext cx="4114800" cy="184666"/>
          </a:xfrm>
          <a:prstGeom prst="rect">
            <a:avLst/>
          </a:prstGeom>
        </p:spPr>
        <p:txBody>
          <a:bodyPr vert="horz" lIns="0" tIns="0" rIns="0" bIns="0" rtlCol="0" anchor="t" anchorCtr="0">
            <a:noAutofit/>
          </a:bodyPr>
          <a:lstStyle>
            <a:lvl1pPr algn="ctr">
              <a:lnSpc>
                <a:spcPct val="100000"/>
              </a:lnSpc>
              <a:spcBef>
                <a:spcPts val="0"/>
              </a:spcBef>
              <a:defRPr sz="1200">
                <a:solidFill>
                  <a:schemeClr val="tx1"/>
                </a:solidFill>
              </a:defRPr>
            </a:lvl1pPr>
          </a:lstStyle>
          <a:p>
            <a:endParaRPr lang="nb-NO"/>
          </a:p>
        </p:txBody>
      </p:sp>
      <p:sp>
        <p:nvSpPr>
          <p:cNvPr id="6" name="Plassholder for lysbildenummer 5">
            <a:extLst>
              <a:ext uri="{FF2B5EF4-FFF2-40B4-BE49-F238E27FC236}">
                <a16:creationId xmlns:a16="http://schemas.microsoft.com/office/drawing/2014/main" id="{C424C4B4-B69C-4D11-A88F-900B06F89BFF}"/>
              </a:ext>
            </a:extLst>
          </p:cNvPr>
          <p:cNvSpPr>
            <a:spLocks noGrp="1"/>
          </p:cNvSpPr>
          <p:nvPr>
            <p:ph type="sldNum" sz="quarter" idx="4"/>
          </p:nvPr>
        </p:nvSpPr>
        <p:spPr>
          <a:xfrm>
            <a:off x="8872728" y="6609569"/>
            <a:ext cx="2743200" cy="184666"/>
          </a:xfrm>
          <a:prstGeom prst="rect">
            <a:avLst/>
          </a:prstGeom>
        </p:spPr>
        <p:txBody>
          <a:bodyPr vert="horz" lIns="0" tIns="0" rIns="0" bIns="0" rtlCol="0" anchor="t" anchorCtr="0">
            <a:noAutofit/>
          </a:bodyPr>
          <a:lstStyle>
            <a:lvl1pPr algn="r">
              <a:lnSpc>
                <a:spcPct val="100000"/>
              </a:lnSpc>
              <a:spcBef>
                <a:spcPts val="0"/>
              </a:spcBef>
              <a:defRPr sz="1200">
                <a:solidFill>
                  <a:schemeClr val="tx1"/>
                </a:solidFill>
              </a:defRPr>
            </a:lvl1pPr>
          </a:lstStyle>
          <a:p>
            <a:fld id="{93EB756F-746B-4A94-A95A-AE98F4E2B7BB}" type="slidenum">
              <a:rPr lang="nb-NO" smtClean="0"/>
              <a:pPr/>
              <a:t>‹#›</a:t>
            </a:fld>
            <a:endParaRPr lang="nb-NO"/>
          </a:p>
        </p:txBody>
      </p:sp>
      <p:grpSp>
        <p:nvGrpSpPr>
          <p:cNvPr id="7" name="Gruppe 6">
            <a:extLst>
              <a:ext uri="{FF2B5EF4-FFF2-40B4-BE49-F238E27FC236}">
                <a16:creationId xmlns:a16="http://schemas.microsoft.com/office/drawing/2014/main" id="{53FF1BA6-FEDD-1F46-BD21-0869660DC317}"/>
              </a:ext>
            </a:extLst>
          </p:cNvPr>
          <p:cNvGrpSpPr/>
          <p:nvPr userDrawn="1"/>
        </p:nvGrpSpPr>
        <p:grpSpPr>
          <a:xfrm>
            <a:off x="12690857" y="0"/>
            <a:ext cx="3802633" cy="5737860"/>
            <a:chOff x="12690857" y="0"/>
            <a:chExt cx="3802633" cy="5737860"/>
          </a:xfrm>
        </p:grpSpPr>
        <p:grpSp>
          <p:nvGrpSpPr>
            <p:cNvPr id="74" name="Gruppe 73">
              <a:extLst>
                <a:ext uri="{FF2B5EF4-FFF2-40B4-BE49-F238E27FC236}">
                  <a16:creationId xmlns:a16="http://schemas.microsoft.com/office/drawing/2014/main" id="{F5D916D5-3ABD-3648-BB93-B781B9B252B7}"/>
                </a:ext>
              </a:extLst>
            </p:cNvPr>
            <p:cNvGrpSpPr/>
            <p:nvPr userDrawn="1"/>
          </p:nvGrpSpPr>
          <p:grpSpPr>
            <a:xfrm>
              <a:off x="12690857" y="0"/>
              <a:ext cx="3802633" cy="5737860"/>
              <a:chOff x="12335257" y="922921"/>
              <a:chExt cx="3732058" cy="6680289"/>
            </a:xfrm>
          </p:grpSpPr>
          <p:sp>
            <p:nvSpPr>
              <p:cNvPr id="75" name="Rektangel 74">
                <a:extLst>
                  <a:ext uri="{FF2B5EF4-FFF2-40B4-BE49-F238E27FC236}">
                    <a16:creationId xmlns:a16="http://schemas.microsoft.com/office/drawing/2014/main" id="{E366AB1A-9F0B-E440-B2F4-A409A023964B}"/>
                  </a:ext>
                </a:extLst>
              </p:cNvPr>
              <p:cNvSpPr/>
              <p:nvPr userDrawn="1"/>
            </p:nvSpPr>
            <p:spPr>
              <a:xfrm>
                <a:off x="12335257" y="922921"/>
                <a:ext cx="3732058" cy="6680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6" name="Gruppe 75">
                <a:extLst>
                  <a:ext uri="{FF2B5EF4-FFF2-40B4-BE49-F238E27FC236}">
                    <a16:creationId xmlns:a16="http://schemas.microsoft.com/office/drawing/2014/main" id="{17C93C40-7EA1-3747-B173-ED8FF9803755}"/>
                  </a:ext>
                </a:extLst>
              </p:cNvPr>
              <p:cNvGrpSpPr/>
              <p:nvPr userDrawn="1"/>
            </p:nvGrpSpPr>
            <p:grpSpPr>
              <a:xfrm>
                <a:off x="12534136" y="1345532"/>
                <a:ext cx="3390673" cy="5356370"/>
                <a:chOff x="12534137" y="0"/>
                <a:chExt cx="1047112" cy="6607397"/>
              </a:xfrm>
            </p:grpSpPr>
            <p:grpSp>
              <p:nvGrpSpPr>
                <p:cNvPr id="80" name="Gruppe 79">
                  <a:extLst>
                    <a:ext uri="{FF2B5EF4-FFF2-40B4-BE49-F238E27FC236}">
                      <a16:creationId xmlns:a16="http://schemas.microsoft.com/office/drawing/2014/main" id="{E82A97B8-F700-BF49-B114-9F7C967C0A40}"/>
                    </a:ext>
                  </a:extLst>
                </p:cNvPr>
                <p:cNvGrpSpPr/>
                <p:nvPr userDrawn="1"/>
              </p:nvGrpSpPr>
              <p:grpSpPr>
                <a:xfrm flipV="1">
                  <a:off x="12534141" y="0"/>
                  <a:ext cx="1047107" cy="348954"/>
                  <a:chOff x="4148689" y="0"/>
                  <a:chExt cx="2212781" cy="737421"/>
                </a:xfrm>
              </p:grpSpPr>
              <p:sp>
                <p:nvSpPr>
                  <p:cNvPr id="133" name="Rektangel 132">
                    <a:extLst>
                      <a:ext uri="{FF2B5EF4-FFF2-40B4-BE49-F238E27FC236}">
                        <a16:creationId xmlns:a16="http://schemas.microsoft.com/office/drawing/2014/main" id="{A67B48C8-C8A7-A544-8339-1C296119D419}"/>
                      </a:ext>
                    </a:extLst>
                  </p:cNvPr>
                  <p:cNvSpPr/>
                  <p:nvPr userDrawn="1"/>
                </p:nvSpPr>
                <p:spPr>
                  <a:xfrm>
                    <a:off x="4148689" y="2"/>
                    <a:ext cx="737943" cy="737419"/>
                  </a:xfrm>
                  <a:prstGeom prst="rect">
                    <a:avLst/>
                  </a:prstGeom>
                  <a:solidFill>
                    <a:srgbClr val="B2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4" name="Rektangel 133">
                    <a:extLst>
                      <a:ext uri="{FF2B5EF4-FFF2-40B4-BE49-F238E27FC236}">
                        <a16:creationId xmlns:a16="http://schemas.microsoft.com/office/drawing/2014/main" id="{7A1B783C-2A64-914C-AB7E-5AB890E68C0D}"/>
                      </a:ext>
                    </a:extLst>
                  </p:cNvPr>
                  <p:cNvSpPr/>
                  <p:nvPr userDrawn="1"/>
                </p:nvSpPr>
                <p:spPr>
                  <a:xfrm>
                    <a:off x="4886632" y="0"/>
                    <a:ext cx="737419" cy="737419"/>
                  </a:xfrm>
                  <a:prstGeom prst="rect">
                    <a:avLst/>
                  </a:prstGeom>
                  <a:solidFill>
                    <a:srgbClr val="CEEB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5" name="Rektangel 134">
                    <a:extLst>
                      <a:ext uri="{FF2B5EF4-FFF2-40B4-BE49-F238E27FC236}">
                        <a16:creationId xmlns:a16="http://schemas.microsoft.com/office/drawing/2014/main" id="{2C51B962-B33A-3A40-BE05-D937450ECB6C}"/>
                      </a:ext>
                    </a:extLst>
                  </p:cNvPr>
                  <p:cNvSpPr/>
                  <p:nvPr userDrawn="1"/>
                </p:nvSpPr>
                <p:spPr>
                  <a:xfrm>
                    <a:off x="5624051" y="0"/>
                    <a:ext cx="737419" cy="737419"/>
                  </a:xfrm>
                  <a:prstGeom prst="rect">
                    <a:avLst/>
                  </a:prstGeom>
                  <a:solidFill>
                    <a:srgbClr val="7DB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81" name="Gruppe 80">
                  <a:extLst>
                    <a:ext uri="{FF2B5EF4-FFF2-40B4-BE49-F238E27FC236}">
                      <a16:creationId xmlns:a16="http://schemas.microsoft.com/office/drawing/2014/main" id="{110AEDC0-5128-F44B-979C-0B47130A6657}"/>
                    </a:ext>
                  </a:extLst>
                </p:cNvPr>
                <p:cNvGrpSpPr/>
                <p:nvPr userDrawn="1"/>
              </p:nvGrpSpPr>
              <p:grpSpPr>
                <a:xfrm flipV="1">
                  <a:off x="12534141" y="481419"/>
                  <a:ext cx="1047107" cy="348954"/>
                  <a:chOff x="4148689" y="0"/>
                  <a:chExt cx="2212781" cy="737421"/>
                </a:xfrm>
              </p:grpSpPr>
              <p:sp>
                <p:nvSpPr>
                  <p:cNvPr id="130" name="Rektangel 129">
                    <a:extLst>
                      <a:ext uri="{FF2B5EF4-FFF2-40B4-BE49-F238E27FC236}">
                        <a16:creationId xmlns:a16="http://schemas.microsoft.com/office/drawing/2014/main" id="{DE8A31C8-DDE3-3143-8742-7E8F82DB56DF}"/>
                      </a:ext>
                    </a:extLst>
                  </p:cNvPr>
                  <p:cNvSpPr/>
                  <p:nvPr userDrawn="1"/>
                </p:nvSpPr>
                <p:spPr>
                  <a:xfrm>
                    <a:off x="4148689" y="2"/>
                    <a:ext cx="737945" cy="737419"/>
                  </a:xfrm>
                  <a:prstGeom prst="rect">
                    <a:avLst/>
                  </a:prstGeom>
                  <a:solidFill>
                    <a:srgbClr val="E6E3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1" name="Rektangel 130">
                    <a:extLst>
                      <a:ext uri="{FF2B5EF4-FFF2-40B4-BE49-F238E27FC236}">
                        <a16:creationId xmlns:a16="http://schemas.microsoft.com/office/drawing/2014/main" id="{203B97E2-874C-BA4B-BE3E-CB1C54B44D45}"/>
                      </a:ext>
                    </a:extLst>
                  </p:cNvPr>
                  <p:cNvSpPr/>
                  <p:nvPr userDrawn="1"/>
                </p:nvSpPr>
                <p:spPr>
                  <a:xfrm>
                    <a:off x="4886632" y="0"/>
                    <a:ext cx="737419" cy="737419"/>
                  </a:xfrm>
                  <a:prstGeom prst="rect">
                    <a:avLst/>
                  </a:prstGeom>
                  <a:solidFill>
                    <a:srgbClr val="F1EF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2" name="Rektangel 131">
                    <a:extLst>
                      <a:ext uri="{FF2B5EF4-FFF2-40B4-BE49-F238E27FC236}">
                        <a16:creationId xmlns:a16="http://schemas.microsoft.com/office/drawing/2014/main" id="{87A3910F-C2A3-D84C-8750-043E1AC260BF}"/>
                      </a:ext>
                    </a:extLst>
                  </p:cNvPr>
                  <p:cNvSpPr/>
                  <p:nvPr userDrawn="1"/>
                </p:nvSpPr>
                <p:spPr>
                  <a:xfrm>
                    <a:off x="5624051" y="0"/>
                    <a:ext cx="737419" cy="737419"/>
                  </a:xfrm>
                  <a:prstGeom prst="rect">
                    <a:avLst/>
                  </a:prstGeom>
                  <a:solidFill>
                    <a:srgbClr val="CFC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82" name="Gruppe 81">
                  <a:extLst>
                    <a:ext uri="{FF2B5EF4-FFF2-40B4-BE49-F238E27FC236}">
                      <a16:creationId xmlns:a16="http://schemas.microsoft.com/office/drawing/2014/main" id="{877313E6-D49B-4B46-A4D0-B502669398FB}"/>
                    </a:ext>
                  </a:extLst>
                </p:cNvPr>
                <p:cNvGrpSpPr/>
                <p:nvPr userDrawn="1"/>
              </p:nvGrpSpPr>
              <p:grpSpPr>
                <a:xfrm flipV="1">
                  <a:off x="12534140" y="962838"/>
                  <a:ext cx="1047109" cy="348954"/>
                  <a:chOff x="4148685" y="0"/>
                  <a:chExt cx="2212785" cy="737421"/>
                </a:xfrm>
              </p:grpSpPr>
              <p:sp>
                <p:nvSpPr>
                  <p:cNvPr id="127" name="Rektangel 126">
                    <a:extLst>
                      <a:ext uri="{FF2B5EF4-FFF2-40B4-BE49-F238E27FC236}">
                        <a16:creationId xmlns:a16="http://schemas.microsoft.com/office/drawing/2014/main" id="{E30FE19B-0B67-E244-9949-62BF9D34A856}"/>
                      </a:ext>
                    </a:extLst>
                  </p:cNvPr>
                  <p:cNvSpPr/>
                  <p:nvPr userDrawn="1"/>
                </p:nvSpPr>
                <p:spPr>
                  <a:xfrm>
                    <a:off x="4148685" y="2"/>
                    <a:ext cx="737947" cy="737419"/>
                  </a:xfrm>
                  <a:prstGeom prst="rect">
                    <a:avLst/>
                  </a:prstGeom>
                  <a:solidFill>
                    <a:srgbClr val="BED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8" name="Rektangel 127">
                    <a:extLst>
                      <a:ext uri="{FF2B5EF4-FFF2-40B4-BE49-F238E27FC236}">
                        <a16:creationId xmlns:a16="http://schemas.microsoft.com/office/drawing/2014/main" id="{E4E7EC54-1BBC-E14E-BAAF-E47529D6AFC5}"/>
                      </a:ext>
                    </a:extLst>
                  </p:cNvPr>
                  <p:cNvSpPr/>
                  <p:nvPr userDrawn="1"/>
                </p:nvSpPr>
                <p:spPr>
                  <a:xfrm>
                    <a:off x="4886632" y="0"/>
                    <a:ext cx="737419" cy="737419"/>
                  </a:xfrm>
                  <a:prstGeom prst="rect">
                    <a:avLst/>
                  </a:prstGeom>
                  <a:solidFill>
                    <a:srgbClr val="D6EA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9" name="Rektangel 128">
                    <a:extLst>
                      <a:ext uri="{FF2B5EF4-FFF2-40B4-BE49-F238E27FC236}">
                        <a16:creationId xmlns:a16="http://schemas.microsoft.com/office/drawing/2014/main" id="{C14AB9EB-BE67-8247-877F-BB29B88C9AAE}"/>
                      </a:ext>
                    </a:extLst>
                  </p:cNvPr>
                  <p:cNvSpPr/>
                  <p:nvPr userDrawn="1"/>
                </p:nvSpPr>
                <p:spPr>
                  <a:xfrm>
                    <a:off x="5624051" y="0"/>
                    <a:ext cx="737419" cy="737419"/>
                  </a:xfrm>
                  <a:prstGeom prst="rect">
                    <a:avLst/>
                  </a:prstGeom>
                  <a:solidFill>
                    <a:srgbClr val="8DB9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83" name="Gruppe 82">
                  <a:extLst>
                    <a:ext uri="{FF2B5EF4-FFF2-40B4-BE49-F238E27FC236}">
                      <a16:creationId xmlns:a16="http://schemas.microsoft.com/office/drawing/2014/main" id="{ECC4D34D-4062-C941-B87A-1FEF48FB1D20}"/>
                    </a:ext>
                  </a:extLst>
                </p:cNvPr>
                <p:cNvGrpSpPr/>
                <p:nvPr userDrawn="1"/>
              </p:nvGrpSpPr>
              <p:grpSpPr>
                <a:xfrm flipV="1">
                  <a:off x="12534140" y="1444257"/>
                  <a:ext cx="1047109" cy="348954"/>
                  <a:chOff x="4148685" y="0"/>
                  <a:chExt cx="2212785" cy="737421"/>
                </a:xfrm>
              </p:grpSpPr>
              <p:sp>
                <p:nvSpPr>
                  <p:cNvPr id="124" name="Rektangel 123">
                    <a:extLst>
                      <a:ext uri="{FF2B5EF4-FFF2-40B4-BE49-F238E27FC236}">
                        <a16:creationId xmlns:a16="http://schemas.microsoft.com/office/drawing/2014/main" id="{1B70891E-2C79-7E4F-BAD8-6A72C68EE136}"/>
                      </a:ext>
                    </a:extLst>
                  </p:cNvPr>
                  <p:cNvSpPr/>
                  <p:nvPr userDrawn="1"/>
                </p:nvSpPr>
                <p:spPr>
                  <a:xfrm>
                    <a:off x="4148685" y="2"/>
                    <a:ext cx="737949" cy="737419"/>
                  </a:xfrm>
                  <a:prstGeom prst="rect">
                    <a:avLst/>
                  </a:prstGeom>
                  <a:solidFill>
                    <a:srgbClr val="E8D1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9D672C5F-AF13-464E-B0E6-D5DA164ED64B}"/>
                      </a:ext>
                    </a:extLst>
                  </p:cNvPr>
                  <p:cNvSpPr/>
                  <p:nvPr userDrawn="1"/>
                </p:nvSpPr>
                <p:spPr>
                  <a:xfrm>
                    <a:off x="4886632" y="0"/>
                    <a:ext cx="737419" cy="737419"/>
                  </a:xfrm>
                  <a:prstGeom prst="rect">
                    <a:avLst/>
                  </a:prstGeom>
                  <a:solidFill>
                    <a:srgbClr val="F2E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6" name="Rektangel 125">
                    <a:extLst>
                      <a:ext uri="{FF2B5EF4-FFF2-40B4-BE49-F238E27FC236}">
                        <a16:creationId xmlns:a16="http://schemas.microsoft.com/office/drawing/2014/main" id="{7B771A10-B86A-6147-8369-838AEC5C3DFB}"/>
                      </a:ext>
                    </a:extLst>
                  </p:cNvPr>
                  <p:cNvSpPr/>
                  <p:nvPr userDrawn="1"/>
                </p:nvSpPr>
                <p:spPr>
                  <a:xfrm>
                    <a:off x="5624051" y="0"/>
                    <a:ext cx="737419" cy="737419"/>
                  </a:xfrm>
                  <a:prstGeom prst="rect">
                    <a:avLst/>
                  </a:prstGeom>
                  <a:solidFill>
                    <a:srgbClr val="D1AB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84" name="Gruppe 83">
                  <a:extLst>
                    <a:ext uri="{FF2B5EF4-FFF2-40B4-BE49-F238E27FC236}">
                      <a16:creationId xmlns:a16="http://schemas.microsoft.com/office/drawing/2014/main" id="{8F1B4705-18EC-454C-8712-FD4ABCE66891}"/>
                    </a:ext>
                  </a:extLst>
                </p:cNvPr>
                <p:cNvGrpSpPr/>
                <p:nvPr userDrawn="1"/>
              </p:nvGrpSpPr>
              <p:grpSpPr>
                <a:xfrm flipV="1">
                  <a:off x="12534137" y="1925676"/>
                  <a:ext cx="1047111" cy="348954"/>
                  <a:chOff x="4148680" y="0"/>
                  <a:chExt cx="2212790" cy="737421"/>
                </a:xfrm>
              </p:grpSpPr>
              <p:sp>
                <p:nvSpPr>
                  <p:cNvPr id="121" name="Rektangel 120">
                    <a:extLst>
                      <a:ext uri="{FF2B5EF4-FFF2-40B4-BE49-F238E27FC236}">
                        <a16:creationId xmlns:a16="http://schemas.microsoft.com/office/drawing/2014/main" id="{051580D0-B740-664A-942C-0DE46F5C4B48}"/>
                      </a:ext>
                    </a:extLst>
                  </p:cNvPr>
                  <p:cNvSpPr/>
                  <p:nvPr userDrawn="1"/>
                </p:nvSpPr>
                <p:spPr>
                  <a:xfrm>
                    <a:off x="4148680" y="2"/>
                    <a:ext cx="737952" cy="737419"/>
                  </a:xfrm>
                  <a:prstGeom prst="rect">
                    <a:avLst/>
                  </a:prstGeom>
                  <a:solidFill>
                    <a:srgbClr val="D4D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EE77F838-A16A-7A4A-B950-B89B5CE3118D}"/>
                      </a:ext>
                    </a:extLst>
                  </p:cNvPr>
                  <p:cNvSpPr/>
                  <p:nvPr userDrawn="1"/>
                </p:nvSpPr>
                <p:spPr>
                  <a:xfrm>
                    <a:off x="4886632" y="0"/>
                    <a:ext cx="737419" cy="737419"/>
                  </a:xfrm>
                  <a:prstGeom prst="rect">
                    <a:avLst/>
                  </a:prstGeom>
                  <a:solidFill>
                    <a:srgbClr val="E6E7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3" name="Rektangel 122">
                    <a:extLst>
                      <a:ext uri="{FF2B5EF4-FFF2-40B4-BE49-F238E27FC236}">
                        <a16:creationId xmlns:a16="http://schemas.microsoft.com/office/drawing/2014/main" id="{C01A2D8F-FFCE-0442-95FD-C233C8636AE0}"/>
                      </a:ext>
                    </a:extLst>
                  </p:cNvPr>
                  <p:cNvSpPr/>
                  <p:nvPr userDrawn="1"/>
                </p:nvSpPr>
                <p:spPr>
                  <a:xfrm>
                    <a:off x="5624051" y="0"/>
                    <a:ext cx="737419" cy="737419"/>
                  </a:xfrm>
                  <a:prstGeom prst="rect">
                    <a:avLst/>
                  </a:prstGeom>
                  <a:solidFill>
                    <a:srgbClr val="B0B2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85" name="Gruppe 84">
                  <a:extLst>
                    <a:ext uri="{FF2B5EF4-FFF2-40B4-BE49-F238E27FC236}">
                      <a16:creationId xmlns:a16="http://schemas.microsoft.com/office/drawing/2014/main" id="{25A01621-0FE3-2A49-8DC0-EDCA94A67316}"/>
                    </a:ext>
                  </a:extLst>
                </p:cNvPr>
                <p:cNvGrpSpPr/>
                <p:nvPr userDrawn="1"/>
              </p:nvGrpSpPr>
              <p:grpSpPr>
                <a:xfrm flipV="1">
                  <a:off x="12534137" y="2407095"/>
                  <a:ext cx="1047111" cy="348954"/>
                  <a:chOff x="4148680" y="0"/>
                  <a:chExt cx="2212790" cy="737421"/>
                </a:xfrm>
              </p:grpSpPr>
              <p:sp>
                <p:nvSpPr>
                  <p:cNvPr id="118" name="Rektangel 117">
                    <a:extLst>
                      <a:ext uri="{FF2B5EF4-FFF2-40B4-BE49-F238E27FC236}">
                        <a16:creationId xmlns:a16="http://schemas.microsoft.com/office/drawing/2014/main" id="{F7880B45-5BB9-D045-95E9-5D8A5FE303C7}"/>
                      </a:ext>
                    </a:extLst>
                  </p:cNvPr>
                  <p:cNvSpPr/>
                  <p:nvPr userDrawn="1"/>
                </p:nvSpPr>
                <p:spPr>
                  <a:xfrm>
                    <a:off x="4148680" y="2"/>
                    <a:ext cx="737954" cy="737419"/>
                  </a:xfrm>
                  <a:prstGeom prst="rect">
                    <a:avLst/>
                  </a:prstGeom>
                  <a:solidFill>
                    <a:srgbClr val="F6B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E0F039B5-ED1D-F94A-B533-FDB2C4F2B7C8}"/>
                      </a:ext>
                    </a:extLst>
                  </p:cNvPr>
                  <p:cNvSpPr/>
                  <p:nvPr userDrawn="1"/>
                </p:nvSpPr>
                <p:spPr>
                  <a:xfrm>
                    <a:off x="4886632" y="0"/>
                    <a:ext cx="737419" cy="737419"/>
                  </a:xfrm>
                  <a:prstGeom prst="rect">
                    <a:avLst/>
                  </a:prstGeom>
                  <a:solidFill>
                    <a:srgbClr val="F9C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0" name="Rektangel 119">
                    <a:extLst>
                      <a:ext uri="{FF2B5EF4-FFF2-40B4-BE49-F238E27FC236}">
                        <a16:creationId xmlns:a16="http://schemas.microsoft.com/office/drawing/2014/main" id="{4E577945-6E84-0B4A-AF97-9E8C28A922B6}"/>
                      </a:ext>
                    </a:extLst>
                  </p:cNvPr>
                  <p:cNvSpPr/>
                  <p:nvPr userDrawn="1"/>
                </p:nvSpPr>
                <p:spPr>
                  <a:xfrm>
                    <a:off x="5624051" y="0"/>
                    <a:ext cx="737419" cy="737419"/>
                  </a:xfrm>
                  <a:prstGeom prst="rect">
                    <a:avLst/>
                  </a:prstGeom>
                  <a:solidFill>
                    <a:srgbClr val="EB83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86" name="Gruppe 85">
                  <a:extLst>
                    <a:ext uri="{FF2B5EF4-FFF2-40B4-BE49-F238E27FC236}">
                      <a16:creationId xmlns:a16="http://schemas.microsoft.com/office/drawing/2014/main" id="{97D37F3A-C64D-BB4B-BFB3-0683A6D8E20F}"/>
                    </a:ext>
                  </a:extLst>
                </p:cNvPr>
                <p:cNvGrpSpPr/>
                <p:nvPr userDrawn="1"/>
              </p:nvGrpSpPr>
              <p:grpSpPr>
                <a:xfrm flipV="1">
                  <a:off x="12534137" y="2888514"/>
                  <a:ext cx="1047111" cy="348954"/>
                  <a:chOff x="4148680" y="0"/>
                  <a:chExt cx="2212790" cy="737421"/>
                </a:xfrm>
              </p:grpSpPr>
              <p:sp>
                <p:nvSpPr>
                  <p:cNvPr id="115" name="Rektangel 114">
                    <a:extLst>
                      <a:ext uri="{FF2B5EF4-FFF2-40B4-BE49-F238E27FC236}">
                        <a16:creationId xmlns:a16="http://schemas.microsoft.com/office/drawing/2014/main" id="{6ED225A8-00C8-C04A-83CC-CB8FF6CB50CF}"/>
                      </a:ext>
                    </a:extLst>
                  </p:cNvPr>
                  <p:cNvSpPr/>
                  <p:nvPr userDrawn="1"/>
                </p:nvSpPr>
                <p:spPr>
                  <a:xfrm>
                    <a:off x="4148680" y="2"/>
                    <a:ext cx="737954" cy="737419"/>
                  </a:xfrm>
                  <a:prstGeom prst="rect">
                    <a:avLst/>
                  </a:prstGeom>
                  <a:solidFill>
                    <a:srgbClr val="D2B9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6" name="Rektangel 115">
                    <a:extLst>
                      <a:ext uri="{FF2B5EF4-FFF2-40B4-BE49-F238E27FC236}">
                        <a16:creationId xmlns:a16="http://schemas.microsoft.com/office/drawing/2014/main" id="{4993CB30-5A66-6241-9F49-DB26B2A054DC}"/>
                      </a:ext>
                    </a:extLst>
                  </p:cNvPr>
                  <p:cNvSpPr/>
                  <p:nvPr userDrawn="1"/>
                </p:nvSpPr>
                <p:spPr>
                  <a:xfrm>
                    <a:off x="4886632" y="0"/>
                    <a:ext cx="737419" cy="737419"/>
                  </a:xfrm>
                  <a:prstGeom prst="rect">
                    <a:avLst/>
                  </a:prstGeom>
                  <a:solidFill>
                    <a:srgbClr val="E4D2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68F659DE-1F69-C748-81C5-3CD26D9D2339}"/>
                      </a:ext>
                    </a:extLst>
                  </p:cNvPr>
                  <p:cNvSpPr/>
                  <p:nvPr userDrawn="1"/>
                </p:nvSpPr>
                <p:spPr>
                  <a:xfrm>
                    <a:off x="5624051" y="0"/>
                    <a:ext cx="737419" cy="737419"/>
                  </a:xfrm>
                  <a:prstGeom prst="rect">
                    <a:avLst/>
                  </a:prstGeom>
                  <a:solidFill>
                    <a:srgbClr val="AD8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87" name="Gruppe 86">
                  <a:extLst>
                    <a:ext uri="{FF2B5EF4-FFF2-40B4-BE49-F238E27FC236}">
                      <a16:creationId xmlns:a16="http://schemas.microsoft.com/office/drawing/2014/main" id="{21E8620C-97E9-B343-98DC-CC2D28337A12}"/>
                    </a:ext>
                  </a:extLst>
                </p:cNvPr>
                <p:cNvGrpSpPr/>
                <p:nvPr userDrawn="1"/>
              </p:nvGrpSpPr>
              <p:grpSpPr>
                <a:xfrm flipV="1">
                  <a:off x="12534137" y="3369933"/>
                  <a:ext cx="1047111" cy="348954"/>
                  <a:chOff x="4148680" y="0"/>
                  <a:chExt cx="2212790" cy="737421"/>
                </a:xfrm>
              </p:grpSpPr>
              <p:sp>
                <p:nvSpPr>
                  <p:cNvPr id="112" name="Rektangel 111">
                    <a:extLst>
                      <a:ext uri="{FF2B5EF4-FFF2-40B4-BE49-F238E27FC236}">
                        <a16:creationId xmlns:a16="http://schemas.microsoft.com/office/drawing/2014/main" id="{B2A0AF38-C865-3443-832B-B35C5E6FC823}"/>
                      </a:ext>
                    </a:extLst>
                  </p:cNvPr>
                  <p:cNvSpPr/>
                  <p:nvPr userDrawn="1"/>
                </p:nvSpPr>
                <p:spPr>
                  <a:xfrm>
                    <a:off x="4148680" y="2"/>
                    <a:ext cx="737954" cy="737419"/>
                  </a:xfrm>
                  <a:prstGeom prst="rect">
                    <a:avLst/>
                  </a:prstGeom>
                  <a:solidFill>
                    <a:srgbClr val="EBE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3" name="Rektangel 112">
                    <a:extLst>
                      <a:ext uri="{FF2B5EF4-FFF2-40B4-BE49-F238E27FC236}">
                        <a16:creationId xmlns:a16="http://schemas.microsoft.com/office/drawing/2014/main" id="{CAEFD1DE-4B51-314A-8112-EA6550B1BABD}"/>
                      </a:ext>
                    </a:extLst>
                  </p:cNvPr>
                  <p:cNvSpPr/>
                  <p:nvPr userDrawn="1"/>
                </p:nvSpPr>
                <p:spPr>
                  <a:xfrm>
                    <a:off x="4886632" y="0"/>
                    <a:ext cx="737419" cy="737419"/>
                  </a:xfrm>
                  <a:prstGeom prst="rect">
                    <a:avLst/>
                  </a:prstGeom>
                  <a:solidFill>
                    <a:srgbClr val="F4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4" name="Rektangel 113">
                    <a:extLst>
                      <a:ext uri="{FF2B5EF4-FFF2-40B4-BE49-F238E27FC236}">
                        <a16:creationId xmlns:a16="http://schemas.microsoft.com/office/drawing/2014/main" id="{36E30B97-BE3C-B748-9494-8A87B6A616F5}"/>
                      </a:ext>
                    </a:extLst>
                  </p:cNvPr>
                  <p:cNvSpPr/>
                  <p:nvPr userDrawn="1"/>
                </p:nvSpPr>
                <p:spPr>
                  <a:xfrm>
                    <a:off x="5624051" y="0"/>
                    <a:ext cx="737419" cy="737419"/>
                  </a:xfrm>
                  <a:prstGeom prst="rect">
                    <a:avLst/>
                  </a:prstGeom>
                  <a:solidFill>
                    <a:srgbClr val="D9CF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88" name="Gruppe 87">
                  <a:extLst>
                    <a:ext uri="{FF2B5EF4-FFF2-40B4-BE49-F238E27FC236}">
                      <a16:creationId xmlns:a16="http://schemas.microsoft.com/office/drawing/2014/main" id="{D04D5925-B217-A14A-933C-DBC9342249D2}"/>
                    </a:ext>
                  </a:extLst>
                </p:cNvPr>
                <p:cNvGrpSpPr/>
                <p:nvPr userDrawn="1"/>
              </p:nvGrpSpPr>
              <p:grpSpPr>
                <a:xfrm flipV="1">
                  <a:off x="12534137" y="3851352"/>
                  <a:ext cx="1047111" cy="348954"/>
                  <a:chOff x="4148680" y="0"/>
                  <a:chExt cx="2212790" cy="737421"/>
                </a:xfrm>
              </p:grpSpPr>
              <p:sp>
                <p:nvSpPr>
                  <p:cNvPr id="109" name="Rektangel 108">
                    <a:extLst>
                      <a:ext uri="{FF2B5EF4-FFF2-40B4-BE49-F238E27FC236}">
                        <a16:creationId xmlns:a16="http://schemas.microsoft.com/office/drawing/2014/main" id="{8CEA632F-E60C-F745-8697-6442D576A2A8}"/>
                      </a:ext>
                    </a:extLst>
                  </p:cNvPr>
                  <p:cNvSpPr/>
                  <p:nvPr userDrawn="1"/>
                </p:nvSpPr>
                <p:spPr>
                  <a:xfrm>
                    <a:off x="4148680" y="2"/>
                    <a:ext cx="737954" cy="737419"/>
                  </a:xfrm>
                  <a:prstGeom prst="rect">
                    <a:avLst/>
                  </a:prstGeom>
                  <a:solidFill>
                    <a:srgbClr val="F0E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6AC1EEAF-557C-DF49-9B87-3F1E0AAED244}"/>
                      </a:ext>
                    </a:extLst>
                  </p:cNvPr>
                  <p:cNvSpPr/>
                  <p:nvPr userDrawn="1"/>
                </p:nvSpPr>
                <p:spPr>
                  <a:xfrm>
                    <a:off x="4886632" y="0"/>
                    <a:ext cx="737419" cy="737419"/>
                  </a:xfrm>
                  <a:prstGeom prst="rect">
                    <a:avLst/>
                  </a:prstGeom>
                  <a:solidFill>
                    <a:srgbClr val="F6EF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1" name="Rektangel 110">
                    <a:extLst>
                      <a:ext uri="{FF2B5EF4-FFF2-40B4-BE49-F238E27FC236}">
                        <a16:creationId xmlns:a16="http://schemas.microsoft.com/office/drawing/2014/main" id="{52C5A6E6-8371-DA4B-B6F1-0A076A3C12B7}"/>
                      </a:ext>
                    </a:extLst>
                  </p:cNvPr>
                  <p:cNvSpPr/>
                  <p:nvPr userDrawn="1"/>
                </p:nvSpPr>
                <p:spPr>
                  <a:xfrm>
                    <a:off x="5624051" y="0"/>
                    <a:ext cx="737419" cy="737419"/>
                  </a:xfrm>
                  <a:prstGeom prst="rect">
                    <a:avLst/>
                  </a:prstGeom>
                  <a:solidFill>
                    <a:srgbClr val="E0C5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89" name="Gruppe 88">
                  <a:extLst>
                    <a:ext uri="{FF2B5EF4-FFF2-40B4-BE49-F238E27FC236}">
                      <a16:creationId xmlns:a16="http://schemas.microsoft.com/office/drawing/2014/main" id="{658BF966-72DD-4844-A8EE-0F19CF84D4EF}"/>
                    </a:ext>
                  </a:extLst>
                </p:cNvPr>
                <p:cNvGrpSpPr/>
                <p:nvPr userDrawn="1"/>
              </p:nvGrpSpPr>
              <p:grpSpPr>
                <a:xfrm flipV="1">
                  <a:off x="12534137" y="4332771"/>
                  <a:ext cx="1047111" cy="348954"/>
                  <a:chOff x="4148680" y="0"/>
                  <a:chExt cx="2212790" cy="737421"/>
                </a:xfrm>
              </p:grpSpPr>
              <p:sp>
                <p:nvSpPr>
                  <p:cNvPr id="106" name="Rektangel 105">
                    <a:extLst>
                      <a:ext uri="{FF2B5EF4-FFF2-40B4-BE49-F238E27FC236}">
                        <a16:creationId xmlns:a16="http://schemas.microsoft.com/office/drawing/2014/main" id="{055F2084-B43D-9641-8B47-CA1EB712CFBD}"/>
                      </a:ext>
                    </a:extLst>
                  </p:cNvPr>
                  <p:cNvSpPr/>
                  <p:nvPr userDrawn="1"/>
                </p:nvSpPr>
                <p:spPr>
                  <a:xfrm>
                    <a:off x="4148680" y="2"/>
                    <a:ext cx="737954" cy="737419"/>
                  </a:xfrm>
                  <a:prstGeom prst="rect">
                    <a:avLst/>
                  </a:prstGeom>
                  <a:solidFill>
                    <a:srgbClr val="AEDC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4A5B6B38-2049-1242-A0B9-1B2581D142C0}"/>
                      </a:ext>
                    </a:extLst>
                  </p:cNvPr>
                  <p:cNvSpPr/>
                  <p:nvPr userDrawn="1"/>
                </p:nvSpPr>
                <p:spPr>
                  <a:xfrm>
                    <a:off x="4886632" y="0"/>
                    <a:ext cx="737419" cy="737419"/>
                  </a:xfrm>
                  <a:prstGeom prst="rect">
                    <a:avLst/>
                  </a:prstGeom>
                  <a:solidFill>
                    <a:srgbClr val="CAEB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8" name="Rektangel 107">
                    <a:extLst>
                      <a:ext uri="{FF2B5EF4-FFF2-40B4-BE49-F238E27FC236}">
                        <a16:creationId xmlns:a16="http://schemas.microsoft.com/office/drawing/2014/main" id="{8A0E2528-778B-9243-B035-A3CCCD89BFED}"/>
                      </a:ext>
                    </a:extLst>
                  </p:cNvPr>
                  <p:cNvSpPr/>
                  <p:nvPr userDrawn="1"/>
                </p:nvSpPr>
                <p:spPr>
                  <a:xfrm>
                    <a:off x="5624051" y="0"/>
                    <a:ext cx="737419" cy="737419"/>
                  </a:xfrm>
                  <a:prstGeom prst="rect">
                    <a:avLst/>
                  </a:prstGeom>
                  <a:solidFill>
                    <a:srgbClr val="7ABE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90" name="Gruppe 89">
                  <a:extLst>
                    <a:ext uri="{FF2B5EF4-FFF2-40B4-BE49-F238E27FC236}">
                      <a16:creationId xmlns:a16="http://schemas.microsoft.com/office/drawing/2014/main" id="{EE6A93E8-A420-EC43-B0FB-2CBD41426952}"/>
                    </a:ext>
                  </a:extLst>
                </p:cNvPr>
                <p:cNvGrpSpPr/>
                <p:nvPr userDrawn="1"/>
              </p:nvGrpSpPr>
              <p:grpSpPr>
                <a:xfrm flipV="1">
                  <a:off x="12534137" y="4814190"/>
                  <a:ext cx="1047111" cy="348954"/>
                  <a:chOff x="4148680" y="0"/>
                  <a:chExt cx="2212790" cy="737421"/>
                </a:xfrm>
              </p:grpSpPr>
              <p:sp>
                <p:nvSpPr>
                  <p:cNvPr id="103" name="Rektangel 102">
                    <a:extLst>
                      <a:ext uri="{FF2B5EF4-FFF2-40B4-BE49-F238E27FC236}">
                        <a16:creationId xmlns:a16="http://schemas.microsoft.com/office/drawing/2014/main" id="{872B784D-28D7-0C4E-8F58-018277B676F2}"/>
                      </a:ext>
                    </a:extLst>
                  </p:cNvPr>
                  <p:cNvSpPr/>
                  <p:nvPr userDrawn="1"/>
                </p:nvSpPr>
                <p:spPr>
                  <a:xfrm>
                    <a:off x="4148680" y="2"/>
                    <a:ext cx="737954" cy="737419"/>
                  </a:xfrm>
                  <a:prstGeom prst="rect">
                    <a:avLst/>
                  </a:prstGeom>
                  <a:solidFill>
                    <a:srgbClr val="BBC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28BFF343-4860-6F41-A481-3D5E3CE16847}"/>
                      </a:ext>
                    </a:extLst>
                  </p:cNvPr>
                  <p:cNvSpPr/>
                  <p:nvPr userDrawn="1"/>
                </p:nvSpPr>
                <p:spPr>
                  <a:xfrm>
                    <a:off x="4886632" y="0"/>
                    <a:ext cx="737419" cy="737419"/>
                  </a:xfrm>
                  <a:prstGeom prst="rect">
                    <a:avLst/>
                  </a:prstGeom>
                  <a:solidFill>
                    <a:srgbClr val="D4D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5" name="Rektangel 104">
                    <a:extLst>
                      <a:ext uri="{FF2B5EF4-FFF2-40B4-BE49-F238E27FC236}">
                        <a16:creationId xmlns:a16="http://schemas.microsoft.com/office/drawing/2014/main" id="{59770CFD-1093-7744-B3DB-1BE6E02ED7DA}"/>
                      </a:ext>
                    </a:extLst>
                  </p:cNvPr>
                  <p:cNvSpPr/>
                  <p:nvPr userDrawn="1"/>
                </p:nvSpPr>
                <p:spPr>
                  <a:xfrm>
                    <a:off x="5624051" y="0"/>
                    <a:ext cx="737419" cy="737419"/>
                  </a:xfrm>
                  <a:prstGeom prst="rect">
                    <a:avLst/>
                  </a:prstGeom>
                  <a:solidFill>
                    <a:srgbClr val="8A9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91" name="Gruppe 90">
                  <a:extLst>
                    <a:ext uri="{FF2B5EF4-FFF2-40B4-BE49-F238E27FC236}">
                      <a16:creationId xmlns:a16="http://schemas.microsoft.com/office/drawing/2014/main" id="{FC48CCA8-3EA1-5140-94F8-F0A7FBF46240}"/>
                    </a:ext>
                  </a:extLst>
                </p:cNvPr>
                <p:cNvGrpSpPr/>
                <p:nvPr userDrawn="1"/>
              </p:nvGrpSpPr>
              <p:grpSpPr>
                <a:xfrm flipV="1">
                  <a:off x="12534137" y="5295609"/>
                  <a:ext cx="1047111" cy="348954"/>
                  <a:chOff x="4148680" y="0"/>
                  <a:chExt cx="2212790" cy="737421"/>
                </a:xfrm>
              </p:grpSpPr>
              <p:sp>
                <p:nvSpPr>
                  <p:cNvPr id="100" name="Rektangel 99">
                    <a:extLst>
                      <a:ext uri="{FF2B5EF4-FFF2-40B4-BE49-F238E27FC236}">
                        <a16:creationId xmlns:a16="http://schemas.microsoft.com/office/drawing/2014/main" id="{15AA3B2E-5848-7B4F-9F24-40623C80FDA4}"/>
                      </a:ext>
                    </a:extLst>
                  </p:cNvPr>
                  <p:cNvSpPr/>
                  <p:nvPr userDrawn="1"/>
                </p:nvSpPr>
                <p:spPr>
                  <a:xfrm>
                    <a:off x="4148680" y="2"/>
                    <a:ext cx="737954" cy="737419"/>
                  </a:xfrm>
                  <a:prstGeom prst="rect">
                    <a:avLst/>
                  </a:prstGeom>
                  <a:solidFill>
                    <a:srgbClr val="C0D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1" name="Rektangel 100">
                    <a:extLst>
                      <a:ext uri="{FF2B5EF4-FFF2-40B4-BE49-F238E27FC236}">
                        <a16:creationId xmlns:a16="http://schemas.microsoft.com/office/drawing/2014/main" id="{CF3DC828-19AD-D641-A026-0949CA32CBD0}"/>
                      </a:ext>
                    </a:extLst>
                  </p:cNvPr>
                  <p:cNvSpPr/>
                  <p:nvPr userDrawn="1"/>
                </p:nvSpPr>
                <p:spPr>
                  <a:xfrm>
                    <a:off x="4886632" y="0"/>
                    <a:ext cx="737419" cy="737419"/>
                  </a:xfrm>
                  <a:prstGeom prst="rect">
                    <a:avLst/>
                  </a:prstGeom>
                  <a:solidFill>
                    <a:srgbClr val="D7EA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2" name="Rektangel 101">
                    <a:extLst>
                      <a:ext uri="{FF2B5EF4-FFF2-40B4-BE49-F238E27FC236}">
                        <a16:creationId xmlns:a16="http://schemas.microsoft.com/office/drawing/2014/main" id="{D78A3C31-69D7-8F42-AA77-A2755774C8D3}"/>
                      </a:ext>
                    </a:extLst>
                  </p:cNvPr>
                  <p:cNvSpPr/>
                  <p:nvPr userDrawn="1"/>
                </p:nvSpPr>
                <p:spPr>
                  <a:xfrm>
                    <a:off x="5624051" y="0"/>
                    <a:ext cx="737419" cy="737419"/>
                  </a:xfrm>
                  <a:prstGeom prst="rect">
                    <a:avLst/>
                  </a:prstGeom>
                  <a:solidFill>
                    <a:srgbClr val="90BC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92" name="Gruppe 91">
                  <a:extLst>
                    <a:ext uri="{FF2B5EF4-FFF2-40B4-BE49-F238E27FC236}">
                      <a16:creationId xmlns:a16="http://schemas.microsoft.com/office/drawing/2014/main" id="{82F19B46-B1CD-FB41-BD16-8CB4124A1E63}"/>
                    </a:ext>
                  </a:extLst>
                </p:cNvPr>
                <p:cNvGrpSpPr/>
                <p:nvPr userDrawn="1"/>
              </p:nvGrpSpPr>
              <p:grpSpPr>
                <a:xfrm flipV="1">
                  <a:off x="12534137" y="5777028"/>
                  <a:ext cx="1047111" cy="348954"/>
                  <a:chOff x="4148680" y="0"/>
                  <a:chExt cx="2212790" cy="737421"/>
                </a:xfrm>
              </p:grpSpPr>
              <p:sp>
                <p:nvSpPr>
                  <p:cNvPr id="97" name="Rektangel 96">
                    <a:extLst>
                      <a:ext uri="{FF2B5EF4-FFF2-40B4-BE49-F238E27FC236}">
                        <a16:creationId xmlns:a16="http://schemas.microsoft.com/office/drawing/2014/main" id="{03F74DBE-7C77-E740-ABCF-C21EB1F04AAD}"/>
                      </a:ext>
                    </a:extLst>
                  </p:cNvPr>
                  <p:cNvSpPr/>
                  <p:nvPr userDrawn="1"/>
                </p:nvSpPr>
                <p:spPr>
                  <a:xfrm>
                    <a:off x="4148680" y="2"/>
                    <a:ext cx="737954" cy="737419"/>
                  </a:xfrm>
                  <a:prstGeom prst="rect">
                    <a:avLst/>
                  </a:prstGeom>
                  <a:solidFill>
                    <a:srgbClr val="B9CD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8" name="Rektangel 97">
                    <a:extLst>
                      <a:ext uri="{FF2B5EF4-FFF2-40B4-BE49-F238E27FC236}">
                        <a16:creationId xmlns:a16="http://schemas.microsoft.com/office/drawing/2014/main" id="{1CC08263-748D-D447-B319-69D7DBB9E1E5}"/>
                      </a:ext>
                    </a:extLst>
                  </p:cNvPr>
                  <p:cNvSpPr/>
                  <p:nvPr userDrawn="1"/>
                </p:nvSpPr>
                <p:spPr>
                  <a:xfrm>
                    <a:off x="4886632" y="0"/>
                    <a:ext cx="737419" cy="737419"/>
                  </a:xfrm>
                  <a:prstGeom prst="rect">
                    <a:avLst/>
                  </a:prstGeom>
                  <a:solidFill>
                    <a:srgbClr val="D2E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9" name="Rektangel 98">
                    <a:extLst>
                      <a:ext uri="{FF2B5EF4-FFF2-40B4-BE49-F238E27FC236}">
                        <a16:creationId xmlns:a16="http://schemas.microsoft.com/office/drawing/2014/main" id="{13602AB5-9975-6F4B-9DF3-477DB0D5C236}"/>
                      </a:ext>
                    </a:extLst>
                  </p:cNvPr>
                  <p:cNvSpPr/>
                  <p:nvPr userDrawn="1"/>
                </p:nvSpPr>
                <p:spPr>
                  <a:xfrm>
                    <a:off x="5624051" y="0"/>
                    <a:ext cx="737419" cy="737419"/>
                  </a:xfrm>
                  <a:prstGeom prst="rect">
                    <a:avLst/>
                  </a:prstGeom>
                  <a:solidFill>
                    <a:srgbClr val="87A5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93" name="Gruppe 92">
                  <a:extLst>
                    <a:ext uri="{FF2B5EF4-FFF2-40B4-BE49-F238E27FC236}">
                      <a16:creationId xmlns:a16="http://schemas.microsoft.com/office/drawing/2014/main" id="{58E5C938-5FB6-704D-B28A-89E4CB32BB86}"/>
                    </a:ext>
                  </a:extLst>
                </p:cNvPr>
                <p:cNvGrpSpPr/>
                <p:nvPr userDrawn="1"/>
              </p:nvGrpSpPr>
              <p:grpSpPr>
                <a:xfrm flipV="1">
                  <a:off x="12534137" y="6258443"/>
                  <a:ext cx="1047111" cy="348954"/>
                  <a:chOff x="4148680" y="0"/>
                  <a:chExt cx="2212790" cy="737421"/>
                </a:xfrm>
              </p:grpSpPr>
              <p:sp>
                <p:nvSpPr>
                  <p:cNvPr id="94" name="Rektangel 93">
                    <a:extLst>
                      <a:ext uri="{FF2B5EF4-FFF2-40B4-BE49-F238E27FC236}">
                        <a16:creationId xmlns:a16="http://schemas.microsoft.com/office/drawing/2014/main" id="{7C2F46C2-7B9A-DF47-8DE7-2F82DC9CDA0B}"/>
                      </a:ext>
                    </a:extLst>
                  </p:cNvPr>
                  <p:cNvSpPr/>
                  <p:nvPr userDrawn="1"/>
                </p:nvSpPr>
                <p:spPr>
                  <a:xfrm>
                    <a:off x="4148680" y="2"/>
                    <a:ext cx="737954" cy="737419"/>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5" name="Rektangel 94">
                    <a:extLst>
                      <a:ext uri="{FF2B5EF4-FFF2-40B4-BE49-F238E27FC236}">
                        <a16:creationId xmlns:a16="http://schemas.microsoft.com/office/drawing/2014/main" id="{11549334-6461-2342-AAC1-8C47A23BCEA2}"/>
                      </a:ext>
                    </a:extLst>
                  </p:cNvPr>
                  <p:cNvSpPr/>
                  <p:nvPr userDrawn="1"/>
                </p:nvSpPr>
                <p:spPr>
                  <a:xfrm>
                    <a:off x="4886632" y="0"/>
                    <a:ext cx="737419" cy="737419"/>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6" name="Rektangel 95">
                    <a:extLst>
                      <a:ext uri="{FF2B5EF4-FFF2-40B4-BE49-F238E27FC236}">
                        <a16:creationId xmlns:a16="http://schemas.microsoft.com/office/drawing/2014/main" id="{0BFAD728-919D-D445-A305-54EC3196A36F}"/>
                      </a:ext>
                    </a:extLst>
                  </p:cNvPr>
                  <p:cNvSpPr/>
                  <p:nvPr userDrawn="1"/>
                </p:nvSpPr>
                <p:spPr>
                  <a:xfrm>
                    <a:off x="5624051" y="0"/>
                    <a:ext cx="737419" cy="737419"/>
                  </a:xfrm>
                  <a:prstGeom prst="rect">
                    <a:avLst/>
                  </a:prstGeom>
                  <a:solidFill>
                    <a:srgbClr val="CA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sp>
            <p:nvSpPr>
              <p:cNvPr id="77" name="TekstSylinder 76">
                <a:extLst>
                  <a:ext uri="{FF2B5EF4-FFF2-40B4-BE49-F238E27FC236}">
                    <a16:creationId xmlns:a16="http://schemas.microsoft.com/office/drawing/2014/main" id="{BF0FAF8C-79FD-B74B-A041-5450ED2DDB0C}"/>
                  </a:ext>
                </a:extLst>
              </p:cNvPr>
              <p:cNvSpPr txBox="1"/>
              <p:nvPr userDrawn="1"/>
            </p:nvSpPr>
            <p:spPr>
              <a:xfrm>
                <a:off x="12534136" y="1028351"/>
                <a:ext cx="1130768" cy="246221"/>
              </a:xfrm>
              <a:prstGeom prst="rect">
                <a:avLst/>
              </a:prstGeom>
              <a:noFill/>
            </p:spPr>
            <p:txBody>
              <a:bodyPr wrap="square" rtlCol="0">
                <a:spAutoFit/>
              </a:bodyPr>
              <a:lstStyle/>
              <a:p>
                <a:r>
                  <a:rPr lang="nb-NO" sz="1000"/>
                  <a:t>Bakgrunn</a:t>
                </a:r>
              </a:p>
            </p:txBody>
          </p:sp>
          <p:sp>
            <p:nvSpPr>
              <p:cNvPr id="78" name="TekstSylinder 77">
                <a:extLst>
                  <a:ext uri="{FF2B5EF4-FFF2-40B4-BE49-F238E27FC236}">
                    <a16:creationId xmlns:a16="http://schemas.microsoft.com/office/drawing/2014/main" id="{E4CE1000-C74C-A94F-939E-4A235E0A8E58}"/>
                  </a:ext>
                </a:extLst>
              </p:cNvPr>
              <p:cNvSpPr txBox="1"/>
              <p:nvPr userDrawn="1"/>
            </p:nvSpPr>
            <p:spPr>
              <a:xfrm>
                <a:off x="13645760" y="1028351"/>
                <a:ext cx="1130768" cy="246221"/>
              </a:xfrm>
              <a:prstGeom prst="rect">
                <a:avLst/>
              </a:prstGeom>
              <a:noFill/>
            </p:spPr>
            <p:txBody>
              <a:bodyPr wrap="square" rtlCol="0">
                <a:spAutoFit/>
              </a:bodyPr>
              <a:lstStyle/>
              <a:p>
                <a:r>
                  <a:rPr lang="nb-NO" sz="1000"/>
                  <a:t>Lys bakgrunn</a:t>
                </a:r>
              </a:p>
            </p:txBody>
          </p:sp>
          <p:sp>
            <p:nvSpPr>
              <p:cNvPr id="79" name="TekstSylinder 78">
                <a:extLst>
                  <a:ext uri="{FF2B5EF4-FFF2-40B4-BE49-F238E27FC236}">
                    <a16:creationId xmlns:a16="http://schemas.microsoft.com/office/drawing/2014/main" id="{A534BE24-B61A-734D-BFA5-D0C812B1EBD7}"/>
                  </a:ext>
                </a:extLst>
              </p:cNvPr>
              <p:cNvSpPr txBox="1"/>
              <p:nvPr userDrawn="1"/>
            </p:nvSpPr>
            <p:spPr>
              <a:xfrm>
                <a:off x="14784278" y="1028351"/>
                <a:ext cx="1130768" cy="246221"/>
              </a:xfrm>
              <a:prstGeom prst="rect">
                <a:avLst/>
              </a:prstGeom>
              <a:noFill/>
            </p:spPr>
            <p:txBody>
              <a:bodyPr wrap="square" rtlCol="0">
                <a:spAutoFit/>
              </a:bodyPr>
              <a:lstStyle/>
              <a:p>
                <a:r>
                  <a:rPr lang="nb-NO" sz="1000"/>
                  <a:t>Mørk for grafikk</a:t>
                </a:r>
              </a:p>
            </p:txBody>
          </p:sp>
          <p:sp>
            <p:nvSpPr>
              <p:cNvPr id="136" name="TekstSylinder 135">
                <a:extLst>
                  <a:ext uri="{FF2B5EF4-FFF2-40B4-BE49-F238E27FC236}">
                    <a16:creationId xmlns:a16="http://schemas.microsoft.com/office/drawing/2014/main" id="{6F0A7590-FDBD-9947-B6D8-C70450E72B5F}"/>
                  </a:ext>
                </a:extLst>
              </p:cNvPr>
              <p:cNvSpPr txBox="1"/>
              <p:nvPr userDrawn="1"/>
            </p:nvSpPr>
            <p:spPr>
              <a:xfrm>
                <a:off x="12534136" y="6843663"/>
                <a:ext cx="1130768" cy="286662"/>
              </a:xfrm>
              <a:prstGeom prst="rect">
                <a:avLst/>
              </a:prstGeom>
              <a:noFill/>
            </p:spPr>
            <p:txBody>
              <a:bodyPr wrap="square" rtlCol="0">
                <a:spAutoFit/>
              </a:bodyPr>
              <a:lstStyle/>
              <a:p>
                <a:r>
                  <a:rPr lang="nb-NO" sz="1000"/>
                  <a:t>Kontrast</a:t>
                </a:r>
              </a:p>
            </p:txBody>
          </p:sp>
        </p:grpSp>
        <p:sp>
          <p:nvSpPr>
            <p:cNvPr id="137" name="Rektangel 136">
              <a:extLst>
                <a:ext uri="{FF2B5EF4-FFF2-40B4-BE49-F238E27FC236}">
                  <a16:creationId xmlns:a16="http://schemas.microsoft.com/office/drawing/2014/main" id="{FF195340-0B65-2D41-B02E-C5CBD20183FB}"/>
                </a:ext>
              </a:extLst>
            </p:cNvPr>
            <p:cNvSpPr/>
            <p:nvPr userDrawn="1"/>
          </p:nvSpPr>
          <p:spPr>
            <a:xfrm flipV="1">
              <a:off x="12893497" y="5311381"/>
              <a:ext cx="3444844" cy="2429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Tree>
    <p:extLst>
      <p:ext uri="{BB962C8B-B14F-4D97-AF65-F5344CB8AC3E}">
        <p14:creationId xmlns:p14="http://schemas.microsoft.com/office/powerpoint/2010/main" val="3901421956"/>
      </p:ext>
    </p:extLst>
  </p:cSld>
  <p:clrMap bg1="lt1" tx1="dk1" bg2="lt2" tx2="dk2" accent1="accent1" accent2="accent2" accent3="accent3" accent4="accent4" accent5="accent5" accent6="accent6" hlink="hlink" folHlink="folHlink"/>
  <p:sldLayoutIdLst>
    <p:sldLayoutId id="2147483686" r:id="rId1"/>
    <p:sldLayoutId id="2147483656" r:id="rId2"/>
    <p:sldLayoutId id="2147483683" r:id="rId3"/>
    <p:sldLayoutId id="2147483684" r:id="rId4"/>
    <p:sldLayoutId id="2147483657" r:id="rId5"/>
    <p:sldLayoutId id="2147483658" r:id="rId6"/>
    <p:sldLayoutId id="2147483688" r:id="rId7"/>
    <p:sldLayoutId id="2147483649" r:id="rId8"/>
    <p:sldLayoutId id="2147483700" r:id="rId9"/>
    <p:sldLayoutId id="2147483689" r:id="rId10"/>
    <p:sldLayoutId id="2147483685" r:id="rId11"/>
    <p:sldLayoutId id="2147483697" r:id="rId12"/>
    <p:sldLayoutId id="2147483659" r:id="rId13"/>
    <p:sldLayoutId id="2147483687" r:id="rId14"/>
    <p:sldLayoutId id="2147483650" r:id="rId15"/>
    <p:sldLayoutId id="2147483652" r:id="rId16"/>
    <p:sldLayoutId id="2147483699" r:id="rId17"/>
    <p:sldLayoutId id="2147483666" r:id="rId18"/>
    <p:sldLayoutId id="2147483667" r:id="rId19"/>
    <p:sldLayoutId id="2147483668" r:id="rId20"/>
    <p:sldLayoutId id="2147483669" r:id="rId21"/>
    <p:sldLayoutId id="2147483670" r:id="rId22"/>
    <p:sldLayoutId id="2147483694" r:id="rId23"/>
    <p:sldLayoutId id="2147483676" r:id="rId24"/>
    <p:sldLayoutId id="2147483677" r:id="rId25"/>
    <p:sldLayoutId id="2147483678" r:id="rId26"/>
    <p:sldLayoutId id="2147483679" r:id="rId27"/>
    <p:sldLayoutId id="2147483698" r:id="rId28"/>
    <p:sldLayoutId id="2147483690" r:id="rId29"/>
    <p:sldLayoutId id="2147483660" r:id="rId30"/>
    <p:sldLayoutId id="2147483661" r:id="rId31"/>
    <p:sldLayoutId id="2147483662" r:id="rId32"/>
    <p:sldLayoutId id="2147483692" r:id="rId33"/>
    <p:sldLayoutId id="2147483680" r:id="rId34"/>
    <p:sldLayoutId id="2147483681" r:id="rId35"/>
    <p:sldLayoutId id="2147483693" r:id="rId36"/>
    <p:sldLayoutId id="2147483663" r:id="rId37"/>
    <p:sldLayoutId id="2147483701" r:id="rId38"/>
    <p:sldLayoutId id="2147483702" r:id="rId39"/>
    <p:sldLayoutId id="2147483664" r:id="rId40"/>
    <p:sldLayoutId id="2147483665" r:id="rId41"/>
    <p:sldLayoutId id="2147483671" r:id="rId42"/>
    <p:sldLayoutId id="2147483672" r:id="rId43"/>
    <p:sldLayoutId id="2147483673" r:id="rId44"/>
    <p:sldLayoutId id="2147483674" r:id="rId45"/>
    <p:sldLayoutId id="2147483695" r:id="rId46"/>
    <p:sldLayoutId id="2147483682" r:id="rId47"/>
    <p:sldLayoutId id="2147483751" r:id="rId48"/>
    <p:sldLayoutId id="2147483752" r:id="rId49"/>
  </p:sldLayoutIdLst>
  <p:txStyles>
    <p:titleStyle>
      <a:lvl1pPr algn="l" defTabSz="914400" rtl="0" eaLnBrk="1" latinLnBrk="0" hangingPunct="1">
        <a:lnSpc>
          <a:spcPct val="100000"/>
        </a:lnSpc>
        <a:spcBef>
          <a:spcPts val="0"/>
        </a:spcBef>
        <a:buNone/>
        <a:defRPr sz="3400" b="1" kern="1200">
          <a:solidFill>
            <a:schemeClr val="tx1"/>
          </a:solidFill>
          <a:latin typeface="+mj-lt"/>
          <a:ea typeface="+mj-ea"/>
          <a:cs typeface="+mj-cs"/>
        </a:defRPr>
      </a:lvl1pPr>
    </p:titleStyle>
    <p:bodyStyle>
      <a:lvl1pPr marL="252000" indent="-252000" algn="l" defTabSz="914400" rtl="0" eaLnBrk="1" latinLnBrk="0" hangingPunct="1">
        <a:lnSpc>
          <a:spcPct val="100000"/>
        </a:lnSpc>
        <a:spcBef>
          <a:spcPts val="0"/>
        </a:spcBef>
        <a:buFont typeface="Arial" panose="020B0604020202020204" pitchFamily="34" charset="0"/>
        <a:buChar char="•"/>
        <a:defRPr sz="2200" kern="1200">
          <a:solidFill>
            <a:schemeClr val="tx1"/>
          </a:solidFill>
          <a:latin typeface="+mn-lt"/>
          <a:ea typeface="+mn-ea"/>
          <a:cs typeface="+mn-cs"/>
        </a:defRPr>
      </a:lvl1pPr>
      <a:lvl2pPr marL="504000" indent="-252000" algn="l" defTabSz="914400" rtl="0" eaLnBrk="1" latinLnBrk="0" hangingPunct="1">
        <a:lnSpc>
          <a:spcPct val="100000"/>
        </a:lnSpc>
        <a:spcBef>
          <a:spcPts val="0"/>
        </a:spcBef>
        <a:buFont typeface="Calibri" panose="020F0502020204030204" pitchFamily="34" charset="0"/>
        <a:buChar char="-"/>
        <a:defRPr sz="1600" kern="1200">
          <a:solidFill>
            <a:schemeClr val="tx1"/>
          </a:solidFill>
          <a:latin typeface="+mn-lt"/>
          <a:ea typeface="+mn-ea"/>
          <a:cs typeface="+mn-cs"/>
        </a:defRPr>
      </a:lvl2pPr>
      <a:lvl3pPr marL="756000" indent="-252000" algn="l" defTabSz="914400" rtl="0" eaLnBrk="1" latinLnBrk="0" hangingPunct="1">
        <a:lnSpc>
          <a:spcPct val="100000"/>
        </a:lnSpc>
        <a:spcBef>
          <a:spcPts val="0"/>
        </a:spcBef>
        <a:buFont typeface="Calibri" panose="020F0502020204030204" pitchFamily="34" charset="0"/>
        <a:buChar char="-"/>
        <a:defRPr sz="1400" kern="1200">
          <a:solidFill>
            <a:schemeClr val="tx1"/>
          </a:solidFill>
          <a:latin typeface="+mn-lt"/>
          <a:ea typeface="+mn-ea"/>
          <a:cs typeface="+mn-cs"/>
        </a:defRPr>
      </a:lvl3pPr>
      <a:lvl4pPr marL="1008000" indent="-252000" algn="l" defTabSz="914400" rtl="0" eaLnBrk="1" latinLnBrk="0" hangingPunct="1">
        <a:lnSpc>
          <a:spcPct val="100000"/>
        </a:lnSpc>
        <a:spcBef>
          <a:spcPts val="0"/>
        </a:spcBef>
        <a:buFont typeface="Calibri" panose="020F0502020204030204" pitchFamily="34" charset="0"/>
        <a:buChar char="-"/>
        <a:defRPr sz="1200" kern="1200">
          <a:solidFill>
            <a:schemeClr val="tx1"/>
          </a:solidFill>
          <a:latin typeface="+mn-lt"/>
          <a:ea typeface="+mn-ea"/>
          <a:cs typeface="+mn-cs"/>
        </a:defRPr>
      </a:lvl4pPr>
      <a:lvl5pPr marL="1260000" indent="-252000" algn="l" defTabSz="914400" rtl="0" eaLnBrk="1" latinLnBrk="0" hangingPunct="1">
        <a:lnSpc>
          <a:spcPct val="100000"/>
        </a:lnSpc>
        <a:spcBef>
          <a:spcPts val="0"/>
        </a:spcBef>
        <a:buFont typeface="Calibri" panose="020F050202020403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A2A4552D-13CB-4D72-BD0B-E7DA4AFBCE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EA64DDD0-B0E7-4FF4-987A-E8B32801E0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E9A9B69A-5EB6-4026-AADB-F45898FB9D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E3DA49-BD66-4046-AABC-FAB42801356D}" type="datetimeFigureOut">
              <a:rPr lang="nb-NO" smtClean="0"/>
              <a:t>20.11.2020</a:t>
            </a:fld>
            <a:endParaRPr lang="nb-NO"/>
          </a:p>
        </p:txBody>
      </p:sp>
      <p:sp>
        <p:nvSpPr>
          <p:cNvPr id="5" name="Plassholder for bunntekst 4">
            <a:extLst>
              <a:ext uri="{FF2B5EF4-FFF2-40B4-BE49-F238E27FC236}">
                <a16:creationId xmlns:a16="http://schemas.microsoft.com/office/drawing/2014/main" id="{0B2A4346-78FA-45AA-ABD0-0ACF387EE1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04092083-5C03-4390-B283-03E3BF6246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26AF7-D53A-4711-90D9-1F970BBB276D}" type="slidenum">
              <a:rPr lang="nb-NO" smtClean="0"/>
              <a:t>‹#›</a:t>
            </a:fld>
            <a:endParaRPr lang="nb-NO"/>
          </a:p>
        </p:txBody>
      </p:sp>
    </p:spTree>
    <p:extLst>
      <p:ext uri="{BB962C8B-B14F-4D97-AF65-F5344CB8AC3E}">
        <p14:creationId xmlns:p14="http://schemas.microsoft.com/office/powerpoint/2010/main" val="769126078"/>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50.xml"/><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49.xml"/><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4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hyperlink" Target="mailto:therese.surdal.lahus@vtfk.no" TargetMode="External"/><Relationship Id="rId2" Type="http://schemas.openxmlformats.org/officeDocument/2006/relationships/notesSlide" Target="../notesSlides/notesSlide27.xml"/><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3.xml"/><Relationship Id="rId1" Type="http://schemas.openxmlformats.org/officeDocument/2006/relationships/slideLayout" Target="../slideLayouts/slideLayout1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17.xml"/><Relationship Id="rId4" Type="http://schemas.openxmlformats.org/officeDocument/2006/relationships/image" Target="../media/image42.svg"/></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4.xml"/><Relationship Id="rId1" Type="http://schemas.openxmlformats.org/officeDocument/2006/relationships/slideLayout" Target="../slideLayouts/slideLayout1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49.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6.xml"/><Relationship Id="rId1" Type="http://schemas.openxmlformats.org/officeDocument/2006/relationships/slideLayout" Target="../slideLayouts/slideLayout1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7.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44.png"/><Relationship Id="rId7" Type="http://schemas.openxmlformats.org/officeDocument/2006/relationships/diagramQuickStyle" Target="../diagrams/quickStyle7.xml"/><Relationship Id="rId2" Type="http://schemas.openxmlformats.org/officeDocument/2006/relationships/notesSlide" Target="../notesSlides/notesSlide47.xml"/><Relationship Id="rId1" Type="http://schemas.openxmlformats.org/officeDocument/2006/relationships/slideLayout" Target="../slideLayouts/slideLayout17.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45.svg"/><Relationship Id="rId9" Type="http://schemas.microsoft.com/office/2007/relationships/diagramDrawing" Target="../diagrams/drawing7.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bg bwMode="gray">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10EDDD-3129-4459-BC89-EF1CE30BABA2}"/>
              </a:ext>
            </a:extLst>
          </p:cNvPr>
          <p:cNvSpPr>
            <a:spLocks noGrp="1"/>
          </p:cNvSpPr>
          <p:nvPr>
            <p:ph type="ctrTitle"/>
          </p:nvPr>
        </p:nvSpPr>
        <p:spPr>
          <a:xfrm>
            <a:off x="282625" y="1715358"/>
            <a:ext cx="7984682" cy="2425000"/>
          </a:xfrm>
        </p:spPr>
        <p:txBody>
          <a:bodyPr vert="horz" lIns="91440" tIns="45720" rIns="91440" bIns="45720" rtlCol="0" anchor="ctr">
            <a:normAutofit/>
          </a:bodyPr>
          <a:lstStyle/>
          <a:p>
            <a:pPr algn="l"/>
            <a:r>
              <a:rPr lang="en-US" sz="2800" kern="1200">
                <a:solidFill>
                  <a:schemeClr val="tx1"/>
                </a:solidFill>
                <a:latin typeface="+mj-lt"/>
                <a:ea typeface="+mj-ea"/>
                <a:cs typeface="+mj-cs"/>
              </a:rPr>
              <a:t>NOKU-webinar: </a:t>
            </a:r>
            <a:br>
              <a:rPr lang="en-US" sz="2800" kern="1200">
                <a:solidFill>
                  <a:schemeClr val="tx1"/>
                </a:solidFill>
                <a:latin typeface="+mj-lt"/>
                <a:ea typeface="+mj-ea"/>
                <a:cs typeface="+mj-cs"/>
              </a:rPr>
            </a:br>
            <a:r>
              <a:rPr lang="en-US" sz="2800" kern="1200">
                <a:solidFill>
                  <a:schemeClr val="tx1"/>
                </a:solidFill>
                <a:latin typeface="+mj-lt"/>
                <a:ea typeface="+mj-ea"/>
                <a:cs typeface="+mj-cs"/>
              </a:rPr>
              <a:t>Kultur </a:t>
            </a:r>
            <a:r>
              <a:rPr lang="en-US" sz="2800" kern="1200" err="1">
                <a:solidFill>
                  <a:schemeClr val="tx1"/>
                </a:solidFill>
                <a:latin typeface="+mj-lt"/>
                <a:ea typeface="+mj-ea"/>
                <a:cs typeface="+mj-cs"/>
              </a:rPr>
              <a:t>og</a:t>
            </a:r>
            <a:r>
              <a:rPr lang="en-US" sz="2800" kern="1200">
                <a:solidFill>
                  <a:schemeClr val="tx1"/>
                </a:solidFill>
                <a:latin typeface="+mj-lt"/>
                <a:ea typeface="+mj-ea"/>
                <a:cs typeface="+mj-cs"/>
              </a:rPr>
              <a:t> </a:t>
            </a:r>
            <a:r>
              <a:rPr lang="en-US" sz="2800" kern="1200" err="1">
                <a:solidFill>
                  <a:schemeClr val="tx1"/>
                </a:solidFill>
                <a:latin typeface="+mj-lt"/>
                <a:ea typeface="+mj-ea"/>
                <a:cs typeface="+mj-cs"/>
              </a:rPr>
              <a:t>identitet</a:t>
            </a:r>
            <a:r>
              <a:rPr lang="en-US" sz="2800" kern="1200">
                <a:solidFill>
                  <a:schemeClr val="tx1"/>
                </a:solidFill>
                <a:latin typeface="+mj-lt"/>
                <a:ea typeface="+mj-ea"/>
                <a:cs typeface="+mj-cs"/>
              </a:rPr>
              <a:t> – </a:t>
            </a:r>
            <a:r>
              <a:rPr lang="en-US" sz="2800" kern="1200" err="1">
                <a:solidFill>
                  <a:schemeClr val="tx1"/>
                </a:solidFill>
                <a:latin typeface="+mj-lt"/>
                <a:ea typeface="+mj-ea"/>
                <a:cs typeface="+mj-cs"/>
              </a:rPr>
              <a:t>kulturstrategi</a:t>
            </a:r>
            <a:r>
              <a:rPr lang="en-US" sz="2800" kern="1200">
                <a:solidFill>
                  <a:schemeClr val="tx1"/>
                </a:solidFill>
                <a:latin typeface="+mj-lt"/>
                <a:ea typeface="+mj-ea"/>
                <a:cs typeface="+mj-cs"/>
              </a:rPr>
              <a:t> </a:t>
            </a:r>
            <a:r>
              <a:rPr lang="en-US" sz="2800" kern="1200" err="1">
                <a:solidFill>
                  <a:schemeClr val="tx1"/>
                </a:solidFill>
                <a:latin typeface="+mj-lt"/>
                <a:ea typeface="+mj-ea"/>
                <a:cs typeface="+mj-cs"/>
              </a:rPr>
              <a:t>som</a:t>
            </a:r>
            <a:r>
              <a:rPr lang="en-US" sz="2800" kern="1200">
                <a:solidFill>
                  <a:schemeClr val="tx1"/>
                </a:solidFill>
                <a:latin typeface="+mj-lt"/>
                <a:ea typeface="+mj-ea"/>
                <a:cs typeface="+mj-cs"/>
              </a:rPr>
              <a:t> </a:t>
            </a:r>
            <a:r>
              <a:rPr lang="en-US" sz="2800" kern="1200" err="1">
                <a:solidFill>
                  <a:schemeClr val="tx1"/>
                </a:solidFill>
                <a:latin typeface="+mj-lt"/>
                <a:ea typeface="+mj-ea"/>
                <a:cs typeface="+mj-cs"/>
              </a:rPr>
              <a:t>verktøy</a:t>
            </a:r>
            <a:endParaRPr lang="en-US" sz="2800" kern="1200">
              <a:solidFill>
                <a:schemeClr val="tx1"/>
              </a:solidFill>
              <a:latin typeface="+mj-lt"/>
              <a:ea typeface="+mj-ea"/>
              <a:cs typeface="+mj-cs"/>
            </a:endParaRPr>
          </a:p>
        </p:txBody>
      </p:sp>
      <p:sp>
        <p:nvSpPr>
          <p:cNvPr id="3" name="Undertittel 2">
            <a:extLst>
              <a:ext uri="{FF2B5EF4-FFF2-40B4-BE49-F238E27FC236}">
                <a16:creationId xmlns:a16="http://schemas.microsoft.com/office/drawing/2014/main" id="{4CF78F2C-AF7B-4FAE-A6AE-E682E59DF9DC}"/>
              </a:ext>
            </a:extLst>
          </p:cNvPr>
          <p:cNvSpPr>
            <a:spLocks noGrp="1"/>
          </p:cNvSpPr>
          <p:nvPr>
            <p:ph type="subTitle" idx="1"/>
          </p:nvPr>
        </p:nvSpPr>
        <p:spPr>
          <a:xfrm>
            <a:off x="300458" y="3581400"/>
            <a:ext cx="6292840" cy="1888554"/>
          </a:xfrm>
        </p:spPr>
        <p:txBody>
          <a:bodyPr vert="horz" lIns="91440" tIns="45720" rIns="91440" bIns="45720" rtlCol="0" anchor="t">
            <a:normAutofit fontScale="92500" lnSpcReduction="10000"/>
          </a:bodyPr>
          <a:lstStyle/>
          <a:p>
            <a:pPr algn="l"/>
            <a:br>
              <a:rPr lang="en-US" sz="1800"/>
            </a:br>
            <a:r>
              <a:rPr lang="en-US" sz="1800"/>
              <a:t>Maja Foss Five (AP), </a:t>
            </a:r>
            <a:r>
              <a:rPr lang="en-US" sz="1800" err="1"/>
              <a:t>leder</a:t>
            </a:r>
            <a:r>
              <a:rPr lang="en-US" sz="1800"/>
              <a:t> av </a:t>
            </a:r>
            <a:r>
              <a:rPr lang="en-US" sz="1800" err="1"/>
              <a:t>hovedutvalg</a:t>
            </a:r>
            <a:r>
              <a:rPr lang="en-US" sz="1800"/>
              <a:t> for kultur, </a:t>
            </a:r>
            <a:r>
              <a:rPr lang="en-US" sz="1800" err="1"/>
              <a:t>folkehelse</a:t>
            </a:r>
            <a:r>
              <a:rPr lang="en-US" sz="1800"/>
              <a:t>, </a:t>
            </a:r>
            <a:r>
              <a:rPr lang="en-US" sz="1800" err="1"/>
              <a:t>tannhelse</a:t>
            </a:r>
            <a:r>
              <a:rPr lang="en-US" sz="1800"/>
              <a:t> </a:t>
            </a:r>
            <a:r>
              <a:rPr lang="en-US" sz="1800" err="1"/>
              <a:t>og</a:t>
            </a:r>
            <a:r>
              <a:rPr lang="en-US" sz="1800"/>
              <a:t> </a:t>
            </a:r>
            <a:r>
              <a:rPr lang="en-US" sz="1800" err="1"/>
              <a:t>idrett</a:t>
            </a:r>
            <a:endParaRPr lang="en-US" sz="1800" b="0" i="0">
              <a:effectLst/>
            </a:endParaRPr>
          </a:p>
          <a:p>
            <a:pPr algn="l"/>
            <a:r>
              <a:rPr lang="en-US" sz="1800" b="0" i="0">
                <a:effectLst/>
              </a:rPr>
              <a:t>Else Blom, </a:t>
            </a:r>
            <a:r>
              <a:rPr lang="en-US" sz="1800" b="0" i="0" err="1">
                <a:effectLst/>
              </a:rPr>
              <a:t>direktør</a:t>
            </a:r>
            <a:r>
              <a:rPr lang="en-US" sz="1800" b="0" i="0">
                <a:effectLst/>
              </a:rPr>
              <a:t> for kultur, regional </a:t>
            </a:r>
            <a:r>
              <a:rPr lang="en-US" sz="1800" b="0" i="0" err="1">
                <a:effectLst/>
              </a:rPr>
              <a:t>identitet</a:t>
            </a:r>
            <a:r>
              <a:rPr lang="en-US" sz="1800" b="0" i="0">
                <a:effectLst/>
              </a:rPr>
              <a:t>, </a:t>
            </a:r>
            <a:r>
              <a:rPr lang="en-US" sz="1800" b="0" i="0" err="1">
                <a:effectLst/>
              </a:rPr>
              <a:t>idrett</a:t>
            </a:r>
            <a:r>
              <a:rPr lang="en-US" sz="1800" b="0" i="0">
                <a:effectLst/>
              </a:rPr>
              <a:t> </a:t>
            </a:r>
            <a:r>
              <a:rPr lang="en-US" sz="1800" b="0" i="0" err="1">
                <a:effectLst/>
              </a:rPr>
              <a:t>og</a:t>
            </a:r>
            <a:r>
              <a:rPr lang="en-US" sz="1800" b="0" i="0">
                <a:effectLst/>
              </a:rPr>
              <a:t> </a:t>
            </a:r>
            <a:r>
              <a:rPr lang="en-US" sz="1800" b="0" i="0" err="1">
                <a:effectLst/>
              </a:rPr>
              <a:t>frivillighet</a:t>
            </a:r>
            <a:r>
              <a:rPr lang="en-US" sz="1800" b="0" i="0">
                <a:effectLst/>
              </a:rPr>
              <a:t> </a:t>
            </a:r>
          </a:p>
          <a:p>
            <a:pPr algn="l"/>
            <a:r>
              <a:rPr lang="en-US" sz="1800"/>
              <a:t>Ane Ingvild Støen, </a:t>
            </a:r>
            <a:r>
              <a:rPr lang="en-US" sz="1800" err="1"/>
              <a:t>prosjektleder</a:t>
            </a:r>
            <a:r>
              <a:rPr lang="en-US" sz="1800"/>
              <a:t> for </a:t>
            </a:r>
            <a:r>
              <a:rPr lang="en-US" sz="1800" err="1"/>
              <a:t>kulturstrategien</a:t>
            </a:r>
            <a:br>
              <a:rPr lang="en-US" sz="1800"/>
            </a:br>
            <a:br>
              <a:rPr lang="en-US" sz="1800"/>
            </a:br>
            <a:endParaRPr lang="en-US" sz="1800"/>
          </a:p>
        </p:txBody>
      </p:sp>
      <p:sp>
        <p:nvSpPr>
          <p:cNvPr id="152" name="Freeform: Shape 87">
            <a:extLst>
              <a:ext uri="{FF2B5EF4-FFF2-40B4-BE49-F238E27FC236}">
                <a16:creationId xmlns:a16="http://schemas.microsoft.com/office/drawing/2014/main" id="{A86541C6-61B1-4DAA-B57A-EAF3F24F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3310" y="1"/>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Bilde 4" descr="Et bilde som inneholder person, mann, huske, scene&#10;&#10;Automatisk generert beskrivelse">
            <a:extLst>
              <a:ext uri="{FF2B5EF4-FFF2-40B4-BE49-F238E27FC236}">
                <a16:creationId xmlns:a16="http://schemas.microsoft.com/office/drawing/2014/main" id="{AADB5777-27D0-4CD7-A619-F31FC4DA43E8}"/>
              </a:ext>
            </a:extLst>
          </p:cNvPr>
          <p:cNvPicPr>
            <a:picLocks noChangeAspect="1"/>
          </p:cNvPicPr>
          <p:nvPr/>
        </p:nvPicPr>
        <p:blipFill rotWithShape="1">
          <a:blip r:embed="rId3">
            <a:extLst>
              <a:ext uri="{28A0092B-C50C-407E-A947-70E740481C1C}">
                <a14:useLocalDpi xmlns:a14="http://schemas.microsoft.com/office/drawing/2010/main" val="0"/>
              </a:ext>
            </a:extLst>
          </a:blip>
          <a:srcRect b="28015"/>
          <a:stretch/>
        </p:blipFill>
        <p:spPr>
          <a:xfrm>
            <a:off x="5142944" y="3"/>
            <a:ext cx="6069184" cy="2839783"/>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p:spPr>
      </p:pic>
      <p:sp>
        <p:nvSpPr>
          <p:cNvPr id="153" name="Freeform: Shape 89">
            <a:extLst>
              <a:ext uri="{FF2B5EF4-FFF2-40B4-BE49-F238E27FC236}">
                <a16:creationId xmlns:a16="http://schemas.microsoft.com/office/drawing/2014/main" id="{71750011-2006-46BB-AFDE-C6E461752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93989" y="2900758"/>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Bilde 8" descr="Et bilde som inneholder tegning&#10;&#10;Automatisk generert beskrivelse">
            <a:extLst>
              <a:ext uri="{FF2B5EF4-FFF2-40B4-BE49-F238E27FC236}">
                <a16:creationId xmlns:a16="http://schemas.microsoft.com/office/drawing/2014/main" id="{D1D3BC39-E2B3-4B91-B2FA-390B3FC24FFC}"/>
              </a:ext>
            </a:extLst>
          </p:cNvPr>
          <p:cNvPicPr>
            <a:picLocks noChangeAspect="1"/>
          </p:cNvPicPr>
          <p:nvPr/>
        </p:nvPicPr>
        <p:blipFill rotWithShape="1">
          <a:blip r:embed="rId4">
            <a:extLst>
              <a:ext uri="{28A0092B-C50C-407E-A947-70E740481C1C}">
                <a14:useLocalDpi xmlns:a14="http://schemas.microsoft.com/office/drawing/2010/main" val="0"/>
              </a:ext>
            </a:extLst>
          </a:blip>
          <a:srcRect t="12006" r="4" b="13353"/>
          <a:stretch/>
        </p:blipFill>
        <p:spPr>
          <a:xfrm>
            <a:off x="7190587" y="3124784"/>
            <a:ext cx="5001415" cy="3733214"/>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p:spPr>
      </p:pic>
      <p:sp>
        <p:nvSpPr>
          <p:cNvPr id="7" name="AutoShape 4">
            <a:extLst>
              <a:ext uri="{FF2B5EF4-FFF2-40B4-BE49-F238E27FC236}">
                <a16:creationId xmlns:a16="http://schemas.microsoft.com/office/drawing/2014/main" id="{8A616F6F-E04A-449C-9260-E42C4D78E22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619376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64014E37-F4B9-4875-A6A2-0E56989F3523}"/>
              </a:ext>
            </a:extLst>
          </p:cNvPr>
          <p:cNvSpPr>
            <a:spLocks noGrp="1"/>
          </p:cNvSpPr>
          <p:nvPr>
            <p:ph type="body" sz="quarter" idx="15"/>
          </p:nvPr>
        </p:nvSpPr>
        <p:spPr>
          <a:xfrm>
            <a:off x="6377941" y="698838"/>
            <a:ext cx="5814060" cy="2031325"/>
          </a:xfrm>
        </p:spPr>
        <p:txBody>
          <a:bodyPr/>
          <a:lstStyle/>
          <a:p>
            <a:r>
              <a:rPr lang="nb-NO" sz="3600" b="1"/>
              <a:t>Kunnskapssetninger</a:t>
            </a:r>
          </a:p>
          <a:p>
            <a:r>
              <a:rPr lang="nb-NO" sz="3600" b="1"/>
              <a:t>Visste du at «Ditt nye fylke»…</a:t>
            </a:r>
          </a:p>
        </p:txBody>
      </p:sp>
      <p:sp>
        <p:nvSpPr>
          <p:cNvPr id="3" name="Plassholder for tekst 2">
            <a:extLst>
              <a:ext uri="{FF2B5EF4-FFF2-40B4-BE49-F238E27FC236}">
                <a16:creationId xmlns:a16="http://schemas.microsoft.com/office/drawing/2014/main" id="{3A9D45EA-0A5D-4A64-A297-3786B3F50129}"/>
              </a:ext>
            </a:extLst>
          </p:cNvPr>
          <p:cNvSpPr>
            <a:spLocks noGrp="1"/>
          </p:cNvSpPr>
          <p:nvPr>
            <p:ph type="body" sz="quarter" idx="16"/>
          </p:nvPr>
        </p:nvSpPr>
        <p:spPr>
          <a:xfrm>
            <a:off x="6377941" y="3680460"/>
            <a:ext cx="5623559" cy="3177539"/>
          </a:xfrm>
        </p:spPr>
        <p:txBody>
          <a:bodyPr/>
          <a:lstStyle/>
          <a:p>
            <a:pPr marL="285750" indent="-285750">
              <a:buFont typeface="Arial" panose="020B0604020202020204" pitchFamily="34" charset="0"/>
              <a:buChar char="•"/>
            </a:pPr>
            <a:r>
              <a:rPr lang="nb-NO" sz="1800"/>
              <a:t>Setninger med «rar», morsom og viktig kunnskap om Vestfold og Telemark. </a:t>
            </a:r>
          </a:p>
          <a:p>
            <a:pPr marL="285750" indent="-285750">
              <a:buFont typeface="Arial" panose="020B0604020202020204" pitchFamily="34" charset="0"/>
              <a:buChar char="•"/>
            </a:pPr>
            <a:r>
              <a:rPr lang="nb-NO" sz="1800"/>
              <a:t>Setningene publiseres på infoskjermer fylkeskommunen har på fylkeshus, tannklinikker og skoler. </a:t>
            </a:r>
          </a:p>
          <a:p>
            <a:pPr marL="285750" indent="-285750">
              <a:buFont typeface="Arial" panose="020B0604020202020204" pitchFamily="34" charset="0"/>
              <a:buChar char="•"/>
            </a:pPr>
            <a:r>
              <a:rPr lang="nb-NO" sz="1800"/>
              <a:t>Setningene kan også brukes på hjemmesider og i sosiale medier.</a:t>
            </a:r>
          </a:p>
        </p:txBody>
      </p:sp>
      <p:pic>
        <p:nvPicPr>
          <p:cNvPr id="6" name="Plassholder for bilde 5" descr="Et bilde som inneholder mat&#10;&#10;Automatisk generert beskrivelse">
            <a:extLst>
              <a:ext uri="{FF2B5EF4-FFF2-40B4-BE49-F238E27FC236}">
                <a16:creationId xmlns:a16="http://schemas.microsoft.com/office/drawing/2014/main" id="{67BE8A7A-24CA-4327-9169-717354BA7BDA}"/>
              </a:ext>
            </a:extLst>
          </p:cNvPr>
          <p:cNvPicPr>
            <a:picLocks noGrp="1" noChangeAspect="1"/>
          </p:cNvPicPr>
          <p:nvPr>
            <p:ph type="pic" sz="quarter" idx="32"/>
          </p:nvPr>
        </p:nvPicPr>
        <p:blipFill>
          <a:blip r:embed="rId3">
            <a:extLst>
              <a:ext uri="{28A0092B-C50C-407E-A947-70E740481C1C}">
                <a14:useLocalDpi xmlns:a14="http://schemas.microsoft.com/office/drawing/2010/main" val="0"/>
              </a:ext>
            </a:extLst>
          </a:blip>
          <a:srcRect l="16569" r="16569"/>
          <a:stretch>
            <a:fillRect/>
          </a:stretch>
        </p:blipFill>
        <p:spPr/>
      </p:pic>
    </p:spTree>
    <p:extLst>
      <p:ext uri="{BB962C8B-B14F-4D97-AF65-F5344CB8AC3E}">
        <p14:creationId xmlns:p14="http://schemas.microsoft.com/office/powerpoint/2010/main" val="1887635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6A362924-6E5B-44EF-B515-A5C57027015A}"/>
              </a:ext>
            </a:extLst>
          </p:cNvPr>
          <p:cNvSpPr>
            <a:spLocks noGrp="1"/>
          </p:cNvSpPr>
          <p:nvPr>
            <p:ph type="body" sz="quarter" idx="15"/>
          </p:nvPr>
        </p:nvSpPr>
        <p:spPr/>
        <p:txBody>
          <a:bodyPr/>
          <a:lstStyle/>
          <a:p>
            <a:r>
              <a:rPr lang="nb-NO" sz="3600" b="1"/>
              <a:t>Vestfold og Telemark leser</a:t>
            </a:r>
          </a:p>
        </p:txBody>
      </p:sp>
      <p:sp>
        <p:nvSpPr>
          <p:cNvPr id="3" name="Plassholder for tekst 2">
            <a:extLst>
              <a:ext uri="{FF2B5EF4-FFF2-40B4-BE49-F238E27FC236}">
                <a16:creationId xmlns:a16="http://schemas.microsoft.com/office/drawing/2014/main" id="{4A39B6BB-DD9D-466C-B263-5D208C476CE7}"/>
              </a:ext>
            </a:extLst>
          </p:cNvPr>
          <p:cNvSpPr>
            <a:spLocks noGrp="1"/>
          </p:cNvSpPr>
          <p:nvPr>
            <p:ph type="body" sz="quarter" idx="16"/>
          </p:nvPr>
        </p:nvSpPr>
        <p:spPr>
          <a:xfrm>
            <a:off x="6306207" y="3626069"/>
            <a:ext cx="5644055" cy="3026979"/>
          </a:xfrm>
        </p:spPr>
        <p:txBody>
          <a:bodyPr/>
          <a:lstStyle/>
          <a:p>
            <a:pPr marL="285750" indent="-285750">
              <a:buFont typeface="Arial" panose="020B0604020202020204" pitchFamily="34" charset="0"/>
              <a:buChar char="•"/>
            </a:pPr>
            <a:r>
              <a:rPr lang="nb-NO" sz="1800"/>
              <a:t>Kåre 100 boktitler som representerer det nye fylket (én tittel per forfatter). Engasjere befolkningen og lansere liste på </a:t>
            </a:r>
            <a:r>
              <a:rPr lang="nb-NO" sz="1800" b="1"/>
              <a:t>Verdens bokdag 23.april.</a:t>
            </a:r>
          </a:p>
          <a:p>
            <a:pPr marL="285750" indent="-285750">
              <a:buFont typeface="Arial" panose="020B0604020202020204" pitchFamily="34" charset="0"/>
              <a:buChar char="•"/>
            </a:pPr>
            <a:r>
              <a:rPr lang="nb-NO" sz="1800"/>
              <a:t>Kåring av beste ungdomsbok i samarbeid med bibliotekene i VGS.</a:t>
            </a:r>
          </a:p>
          <a:p>
            <a:pPr marL="285750" indent="-285750">
              <a:buFont typeface="Arial" panose="020B0604020202020204" pitchFamily="34" charset="0"/>
              <a:buChar char="•"/>
            </a:pPr>
            <a:r>
              <a:rPr lang="nb-NO" sz="1800"/>
              <a:t>Forfatterturne med to forfattere fra fylket i regi av Fylkesbiblioteket. </a:t>
            </a:r>
          </a:p>
          <a:p>
            <a:endParaRPr lang="nb-NO"/>
          </a:p>
        </p:txBody>
      </p:sp>
      <p:pic>
        <p:nvPicPr>
          <p:cNvPr id="6" name="Plassholder for bilde 5" descr="Et bilde som inneholder innendørs, seng, stripete, ligger&#10;&#10;Automatisk generert beskrivelse">
            <a:extLst>
              <a:ext uri="{FF2B5EF4-FFF2-40B4-BE49-F238E27FC236}">
                <a16:creationId xmlns:a16="http://schemas.microsoft.com/office/drawing/2014/main" id="{3BFA290A-1B24-43EB-AAC5-92368A1DB33D}"/>
              </a:ext>
            </a:extLst>
          </p:cNvPr>
          <p:cNvPicPr>
            <a:picLocks noGrp="1" noChangeAspect="1"/>
          </p:cNvPicPr>
          <p:nvPr>
            <p:ph type="pic" sz="quarter" idx="32"/>
          </p:nvPr>
        </p:nvPicPr>
        <p:blipFill>
          <a:blip r:embed="rId3">
            <a:extLst>
              <a:ext uri="{28A0092B-C50C-407E-A947-70E740481C1C}">
                <a14:useLocalDpi xmlns:a14="http://schemas.microsoft.com/office/drawing/2010/main" val="0"/>
              </a:ext>
            </a:extLst>
          </a:blip>
          <a:srcRect l="25524" r="25524"/>
          <a:stretch>
            <a:fillRect/>
          </a:stretch>
        </p:blipFill>
        <p:spPr/>
      </p:pic>
    </p:spTree>
    <p:extLst>
      <p:ext uri="{BB962C8B-B14F-4D97-AF65-F5344CB8AC3E}">
        <p14:creationId xmlns:p14="http://schemas.microsoft.com/office/powerpoint/2010/main" val="3717079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99C89047-1A88-4FA4-9829-055F5E33D6AD}"/>
              </a:ext>
            </a:extLst>
          </p:cNvPr>
          <p:cNvSpPr>
            <a:spLocks noGrp="1"/>
          </p:cNvSpPr>
          <p:nvPr>
            <p:ph type="body" sz="quarter" idx="15"/>
          </p:nvPr>
        </p:nvSpPr>
        <p:spPr/>
        <p:txBody>
          <a:bodyPr/>
          <a:lstStyle/>
          <a:p>
            <a:r>
              <a:rPr lang="nb-NO" sz="3600" b="1"/>
              <a:t>Venteromsquiz om </a:t>
            </a:r>
          </a:p>
          <a:p>
            <a:r>
              <a:rPr lang="nb-NO" sz="3600" b="1"/>
              <a:t>Ditt nye fylke</a:t>
            </a:r>
          </a:p>
        </p:txBody>
      </p:sp>
      <p:sp>
        <p:nvSpPr>
          <p:cNvPr id="3" name="Plassholder for tekst 2">
            <a:extLst>
              <a:ext uri="{FF2B5EF4-FFF2-40B4-BE49-F238E27FC236}">
                <a16:creationId xmlns:a16="http://schemas.microsoft.com/office/drawing/2014/main" id="{7427B5E2-60FA-40C9-BAB6-168D2A6AFF0F}"/>
              </a:ext>
            </a:extLst>
          </p:cNvPr>
          <p:cNvSpPr>
            <a:spLocks noGrp="1"/>
          </p:cNvSpPr>
          <p:nvPr>
            <p:ph type="body" sz="quarter" idx="16"/>
          </p:nvPr>
        </p:nvSpPr>
        <p:spPr>
          <a:xfrm>
            <a:off x="6369270" y="3610303"/>
            <a:ext cx="5246658" cy="3137338"/>
          </a:xfrm>
        </p:spPr>
        <p:txBody>
          <a:bodyPr/>
          <a:lstStyle/>
          <a:p>
            <a:pPr marL="285750" indent="-285750">
              <a:buFont typeface="Arial" panose="020B0604020202020204" pitchFamily="34" charset="0"/>
              <a:buChar char="•"/>
            </a:pPr>
            <a:r>
              <a:rPr lang="nb-NO" sz="1800"/>
              <a:t>Quiz om ditt nye fylke som er tilgjengelig på venterom på tannklinikker. </a:t>
            </a:r>
          </a:p>
          <a:p>
            <a:pPr marL="285750" indent="-285750">
              <a:buFont typeface="Arial" panose="020B0604020202020204" pitchFamily="34" charset="0"/>
              <a:buChar char="•"/>
            </a:pPr>
            <a:r>
              <a:rPr lang="nb-NO" sz="1800"/>
              <a:t>Pasienter svarer på spørsmål mens de venter (eller etterpå), sender inn svar via mobil og er med i trekningen av premier. </a:t>
            </a:r>
          </a:p>
          <a:p>
            <a:pPr marL="285750" indent="-285750">
              <a:buFont typeface="Arial" panose="020B0604020202020204" pitchFamily="34" charset="0"/>
              <a:buChar char="•"/>
            </a:pPr>
            <a:endParaRPr lang="nb-NO" sz="1800"/>
          </a:p>
          <a:p>
            <a:endParaRPr lang="nb-NO"/>
          </a:p>
        </p:txBody>
      </p:sp>
      <p:pic>
        <p:nvPicPr>
          <p:cNvPr id="6" name="Plassholder for bilde 5" descr="Et bilde som inneholder person, barn, innendørs, liten&#10;&#10;Automatisk generert beskrivelse">
            <a:extLst>
              <a:ext uri="{FF2B5EF4-FFF2-40B4-BE49-F238E27FC236}">
                <a16:creationId xmlns:a16="http://schemas.microsoft.com/office/drawing/2014/main" id="{99347B38-7C25-419A-A2CA-705B159115CC}"/>
              </a:ext>
            </a:extLst>
          </p:cNvPr>
          <p:cNvPicPr>
            <a:picLocks noGrp="1" noChangeAspect="1"/>
          </p:cNvPicPr>
          <p:nvPr>
            <p:ph type="pic" sz="quarter" idx="32"/>
          </p:nvPr>
        </p:nvPicPr>
        <p:blipFill>
          <a:blip r:embed="rId3">
            <a:extLst>
              <a:ext uri="{28A0092B-C50C-407E-A947-70E740481C1C}">
                <a14:useLocalDpi xmlns:a14="http://schemas.microsoft.com/office/drawing/2010/main" val="0"/>
              </a:ext>
            </a:extLst>
          </a:blip>
          <a:srcRect l="1153" r="1153"/>
          <a:stretch>
            <a:fillRect/>
          </a:stretch>
        </p:blipFill>
        <p:spPr/>
      </p:pic>
    </p:spTree>
    <p:extLst>
      <p:ext uri="{BB962C8B-B14F-4D97-AF65-F5344CB8AC3E}">
        <p14:creationId xmlns:p14="http://schemas.microsoft.com/office/powerpoint/2010/main" val="1369291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660CD070-EEBA-4693-9C76-567D33D26BC7}"/>
              </a:ext>
            </a:extLst>
          </p:cNvPr>
          <p:cNvSpPr>
            <a:spLocks noGrp="1"/>
          </p:cNvSpPr>
          <p:nvPr>
            <p:ph type="body" sz="quarter" idx="15"/>
          </p:nvPr>
        </p:nvSpPr>
        <p:spPr>
          <a:xfrm>
            <a:off x="6389217" y="698838"/>
            <a:ext cx="5509565" cy="2031325"/>
          </a:xfrm>
        </p:spPr>
        <p:txBody>
          <a:bodyPr/>
          <a:lstStyle/>
          <a:p>
            <a:r>
              <a:rPr lang="nb-NO" sz="3600" b="1"/>
              <a:t>Ny forestilling for barn i Den Kulturelle Skolesekken (DKS)</a:t>
            </a:r>
          </a:p>
        </p:txBody>
      </p:sp>
      <p:sp>
        <p:nvSpPr>
          <p:cNvPr id="3" name="Plassholder for tekst 2">
            <a:extLst>
              <a:ext uri="{FF2B5EF4-FFF2-40B4-BE49-F238E27FC236}">
                <a16:creationId xmlns:a16="http://schemas.microsoft.com/office/drawing/2014/main" id="{CE1CEA3E-632C-4960-9428-DDA52A4C29F4}"/>
              </a:ext>
            </a:extLst>
          </p:cNvPr>
          <p:cNvSpPr>
            <a:spLocks noGrp="1"/>
          </p:cNvSpPr>
          <p:nvPr>
            <p:ph type="body" sz="quarter" idx="16"/>
          </p:nvPr>
        </p:nvSpPr>
        <p:spPr>
          <a:xfrm>
            <a:off x="6389217" y="3794760"/>
            <a:ext cx="5802783" cy="3200399"/>
          </a:xfrm>
        </p:spPr>
        <p:txBody>
          <a:bodyPr/>
          <a:lstStyle/>
          <a:p>
            <a:pPr marL="285750" indent="-285750">
              <a:buFont typeface="Arial" panose="020B0604020202020204" pitchFamily="34" charset="0"/>
              <a:buChar char="•"/>
            </a:pPr>
            <a:r>
              <a:rPr lang="nb-NO"/>
              <a:t>Forestillingen er laget med tanke på sammenslåingen av Vestfold og Telemark.</a:t>
            </a:r>
            <a:br>
              <a:rPr lang="nb-NO"/>
            </a:br>
            <a:endParaRPr lang="nb-NO"/>
          </a:p>
          <a:p>
            <a:pPr marL="285750" indent="-285750">
              <a:buFont typeface="Arial" panose="020B0604020202020204" pitchFamily="34" charset="0"/>
              <a:buChar char="•"/>
            </a:pPr>
            <a:r>
              <a:rPr lang="nb-NO"/>
              <a:t>Handler om forskjeller og likheter, utfordringer og verdien av samarbeid. </a:t>
            </a:r>
          </a:p>
          <a:p>
            <a:pPr marL="285750" indent="-285750">
              <a:buFont typeface="Arial" panose="020B0604020202020204" pitchFamily="34" charset="0"/>
              <a:buChar char="•"/>
            </a:pPr>
            <a:endParaRPr lang="nb-NO"/>
          </a:p>
          <a:p>
            <a:pPr marL="285750" indent="-285750">
              <a:buFont typeface="Arial" panose="020B0604020202020204" pitchFamily="34" charset="0"/>
              <a:buChar char="•"/>
            </a:pPr>
            <a:r>
              <a:rPr lang="nb-NO"/>
              <a:t>Regionens fremste utøvere innenfor musikk, litteratur og visuell kunst.</a:t>
            </a:r>
          </a:p>
          <a:p>
            <a:pPr marL="285750" indent="-285750">
              <a:buFont typeface="Arial" panose="020B0604020202020204" pitchFamily="34" charset="0"/>
              <a:buChar char="•"/>
            </a:pPr>
            <a:endParaRPr lang="nb-NO" sz="1800"/>
          </a:p>
          <a:p>
            <a:pPr marL="285750" indent="-285750">
              <a:buFont typeface="Arial" panose="020B0604020202020204" pitchFamily="34" charset="0"/>
              <a:buChar char="•"/>
            </a:pPr>
            <a:endParaRPr lang="nb-NO" sz="1800"/>
          </a:p>
        </p:txBody>
      </p:sp>
      <p:pic>
        <p:nvPicPr>
          <p:cNvPr id="46" name="Plassholder for bilde 45" descr="Et bilde som inneholder mann&#10;&#10;Automatisk generert beskrivelse">
            <a:extLst>
              <a:ext uri="{FF2B5EF4-FFF2-40B4-BE49-F238E27FC236}">
                <a16:creationId xmlns:a16="http://schemas.microsoft.com/office/drawing/2014/main" id="{D5F20198-3896-420E-BB0C-5D8C386CB131}"/>
              </a:ext>
            </a:extLst>
          </p:cNvPr>
          <p:cNvPicPr>
            <a:picLocks noGrp="1" noChangeAspect="1"/>
          </p:cNvPicPr>
          <p:nvPr>
            <p:ph type="pic" sz="quarter" idx="32"/>
          </p:nvPr>
        </p:nvPicPr>
        <p:blipFill>
          <a:blip r:embed="rId3">
            <a:extLst>
              <a:ext uri="{28A0092B-C50C-407E-A947-70E740481C1C}">
                <a14:useLocalDpi xmlns:a14="http://schemas.microsoft.com/office/drawing/2010/main" val="0"/>
              </a:ext>
            </a:extLst>
          </a:blip>
          <a:srcRect l="16670" r="16670"/>
          <a:stretch>
            <a:fillRect/>
          </a:stretch>
        </p:blipFill>
        <p:spPr/>
      </p:pic>
    </p:spTree>
    <p:extLst>
      <p:ext uri="{BB962C8B-B14F-4D97-AF65-F5344CB8AC3E}">
        <p14:creationId xmlns:p14="http://schemas.microsoft.com/office/powerpoint/2010/main" val="31267186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ssholder for innhold 4">
            <a:extLst>
              <a:ext uri="{FF2B5EF4-FFF2-40B4-BE49-F238E27FC236}">
                <a16:creationId xmlns:a16="http://schemas.microsoft.com/office/drawing/2014/main" id="{B7E58CB4-6D9B-4C7A-9E1A-C4F90A3B8830}"/>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5781" r="47116"/>
          <a:stretch/>
        </p:blipFill>
        <p:spPr>
          <a:xfrm rot="5400000">
            <a:off x="7248294" y="-1332826"/>
            <a:ext cx="3932313" cy="6261330"/>
          </a:xfrm>
          <a:prstGeom prst="rect">
            <a:avLst/>
          </a:prstGeom>
          <a:effectLst>
            <a:softEdge rad="533400"/>
          </a:effectLst>
        </p:spPr>
      </p:pic>
      <p:pic>
        <p:nvPicPr>
          <p:cNvPr id="6" name="Plassholder for innhold 9">
            <a:extLst>
              <a:ext uri="{FF2B5EF4-FFF2-40B4-BE49-F238E27FC236}">
                <a16:creationId xmlns:a16="http://schemas.microsoft.com/office/drawing/2014/main" id="{5C95F60C-12F6-4A89-BA2C-E9EC6C276830}"/>
              </a:ext>
            </a:extLst>
          </p:cNvPr>
          <p:cNvPicPr>
            <a:picLocks noChangeAspect="1"/>
          </p:cNvPicPr>
          <p:nvPr/>
        </p:nvPicPr>
        <p:blipFill rotWithShape="1">
          <a:blip r:embed="rId4">
            <a:extLst>
              <a:ext uri="{28A0092B-C50C-407E-A947-70E740481C1C}">
                <a14:useLocalDpi xmlns:a14="http://schemas.microsoft.com/office/drawing/2010/main" val="0"/>
              </a:ext>
            </a:extLst>
          </a:blip>
          <a:srcRect l="15564" r="33962" b="1"/>
          <a:stretch/>
        </p:blipFill>
        <p:spPr>
          <a:xfrm rot="5400000">
            <a:off x="7114032" y="1463040"/>
            <a:ext cx="4215384" cy="6263640"/>
          </a:xfrm>
          <a:prstGeom prst="rect">
            <a:avLst/>
          </a:prstGeom>
          <a:effectLst>
            <a:softEdge rad="533400"/>
          </a:effectLst>
        </p:spPr>
      </p:pic>
      <p:sp>
        <p:nvSpPr>
          <p:cNvPr id="2" name="Tittel 1">
            <a:extLst>
              <a:ext uri="{FF2B5EF4-FFF2-40B4-BE49-F238E27FC236}">
                <a16:creationId xmlns:a16="http://schemas.microsoft.com/office/drawing/2014/main" id="{7C546226-1BA9-4E12-BB7C-D4BC0B07213E}"/>
              </a:ext>
            </a:extLst>
          </p:cNvPr>
          <p:cNvSpPr>
            <a:spLocks noGrp="1"/>
          </p:cNvSpPr>
          <p:nvPr>
            <p:ph type="title"/>
          </p:nvPr>
        </p:nvSpPr>
        <p:spPr>
          <a:xfrm>
            <a:off x="804997" y="101601"/>
            <a:ext cx="4803636" cy="1320800"/>
          </a:xfrm>
        </p:spPr>
        <p:txBody>
          <a:bodyPr>
            <a:normAutofit/>
          </a:bodyPr>
          <a:lstStyle/>
          <a:p>
            <a:br>
              <a:rPr lang="nb-NO" sz="4000">
                <a:solidFill>
                  <a:srgbClr val="000000"/>
                </a:solidFill>
              </a:rPr>
            </a:br>
            <a:r>
              <a:rPr lang="nb-NO" sz="4000">
                <a:solidFill>
                  <a:srgbClr val="000000"/>
                </a:solidFill>
              </a:rPr>
              <a:t>Prosjektgruppe:</a:t>
            </a:r>
          </a:p>
        </p:txBody>
      </p:sp>
      <p:sp>
        <p:nvSpPr>
          <p:cNvPr id="11" name="Content Placeholder 10">
            <a:extLst>
              <a:ext uri="{FF2B5EF4-FFF2-40B4-BE49-F238E27FC236}">
                <a16:creationId xmlns:a16="http://schemas.microsoft.com/office/drawing/2014/main" id="{688FD3C0-B676-4E14-9D32-C64FC919F943}"/>
              </a:ext>
            </a:extLst>
          </p:cNvPr>
          <p:cNvSpPr>
            <a:spLocks noGrp="1"/>
          </p:cNvSpPr>
          <p:nvPr>
            <p:ph idx="1"/>
          </p:nvPr>
        </p:nvSpPr>
        <p:spPr>
          <a:xfrm>
            <a:off x="804997" y="1415105"/>
            <a:ext cx="4803637" cy="4965700"/>
          </a:xfrm>
        </p:spPr>
        <p:txBody>
          <a:bodyPr anchor="ctr">
            <a:normAutofit fontScale="25000" lnSpcReduction="20000"/>
          </a:bodyPr>
          <a:lstStyle/>
          <a:p>
            <a:pPr marL="0" indent="0">
              <a:buNone/>
            </a:pPr>
            <a:endParaRPr lang="en-US" sz="2000">
              <a:solidFill>
                <a:srgbClr val="000000"/>
              </a:solidFill>
            </a:endParaRPr>
          </a:p>
          <a:p>
            <a:pPr marL="0" indent="0">
              <a:buNone/>
            </a:pPr>
            <a:endParaRPr lang="en-US" sz="4400">
              <a:solidFill>
                <a:srgbClr val="000000"/>
              </a:solidFill>
            </a:endParaRPr>
          </a:p>
          <a:p>
            <a:pPr marL="0" indent="0">
              <a:lnSpc>
                <a:spcPct val="110000"/>
              </a:lnSpc>
              <a:buNone/>
            </a:pPr>
            <a:r>
              <a:rPr lang="nb-NO" sz="8000" b="1" err="1"/>
              <a:t>Prosjekteleder</a:t>
            </a:r>
            <a:r>
              <a:rPr lang="nb-NO" sz="8000" b="1"/>
              <a:t>: </a:t>
            </a:r>
          </a:p>
          <a:p>
            <a:pPr marL="0" indent="0">
              <a:lnSpc>
                <a:spcPct val="110000"/>
              </a:lnSpc>
              <a:buNone/>
            </a:pPr>
            <a:r>
              <a:rPr lang="nb-NO" sz="8000"/>
              <a:t>Therese S. Lahus, seksjon for kultur, idrett og friluftsliv </a:t>
            </a:r>
          </a:p>
          <a:p>
            <a:pPr marL="0" indent="0">
              <a:lnSpc>
                <a:spcPct val="110000"/>
              </a:lnSpc>
              <a:buNone/>
            </a:pPr>
            <a:endParaRPr lang="nb-NO" sz="8000"/>
          </a:p>
          <a:p>
            <a:pPr marL="0" indent="0">
              <a:lnSpc>
                <a:spcPct val="110000"/>
              </a:lnSpc>
              <a:buNone/>
            </a:pPr>
            <a:r>
              <a:rPr lang="nb-NO" sz="8000" b="1"/>
              <a:t>Øvrige deltakere:</a:t>
            </a:r>
          </a:p>
          <a:p>
            <a:pPr marL="0" indent="0">
              <a:lnSpc>
                <a:spcPct val="110000"/>
              </a:lnSpc>
              <a:buNone/>
            </a:pPr>
            <a:endParaRPr lang="nb-NO" sz="8000"/>
          </a:p>
          <a:p>
            <a:pPr>
              <a:lnSpc>
                <a:spcPct val="110000"/>
              </a:lnSpc>
            </a:pPr>
            <a:r>
              <a:rPr lang="nb-NO" sz="8000" b="1"/>
              <a:t>Kommunikasjon</a:t>
            </a:r>
            <a:r>
              <a:rPr lang="nb-NO" sz="8000"/>
              <a:t>: Frank Tindvik</a:t>
            </a:r>
          </a:p>
          <a:p>
            <a:pPr>
              <a:lnSpc>
                <a:spcPct val="110000"/>
              </a:lnSpc>
            </a:pPr>
            <a:r>
              <a:rPr lang="nb-NO" sz="8000" b="1"/>
              <a:t>HR: </a:t>
            </a:r>
            <a:r>
              <a:rPr lang="nb-NO" sz="8000"/>
              <a:t>Pål </a:t>
            </a:r>
            <a:r>
              <a:rPr lang="nb-NO" sz="8000" err="1"/>
              <a:t>Horsle</a:t>
            </a:r>
            <a:r>
              <a:rPr lang="nb-NO" sz="8000"/>
              <a:t> </a:t>
            </a:r>
          </a:p>
          <a:p>
            <a:pPr>
              <a:lnSpc>
                <a:spcPct val="110000"/>
              </a:lnSpc>
            </a:pPr>
            <a:r>
              <a:rPr lang="nb-NO" sz="8000" b="1"/>
              <a:t>Kultur, idrett og friluftsliv</a:t>
            </a:r>
            <a:r>
              <a:rPr lang="nb-NO" sz="8000"/>
              <a:t>: Dag Henrik </a:t>
            </a:r>
            <a:r>
              <a:rPr lang="nb-NO" sz="8000" err="1"/>
              <a:t>Skatteboe</a:t>
            </a:r>
            <a:endParaRPr lang="nb-NO" sz="8000"/>
          </a:p>
          <a:p>
            <a:pPr>
              <a:lnSpc>
                <a:spcPct val="110000"/>
              </a:lnSpc>
            </a:pPr>
            <a:r>
              <a:rPr lang="nb-NO" sz="8000" b="1"/>
              <a:t>Opplæring og folkehelse</a:t>
            </a:r>
            <a:r>
              <a:rPr lang="nb-NO" sz="8000"/>
              <a:t>: Inger Elisabeth Borge</a:t>
            </a:r>
          </a:p>
          <a:p>
            <a:pPr>
              <a:lnSpc>
                <a:spcPct val="110000"/>
              </a:lnSpc>
            </a:pPr>
            <a:r>
              <a:rPr lang="nb-NO" sz="8000" b="1"/>
              <a:t>HTV: </a:t>
            </a:r>
            <a:r>
              <a:rPr lang="nb-NO" sz="8000"/>
              <a:t>Anne Lise Kveldsvik</a:t>
            </a:r>
          </a:p>
          <a:p>
            <a:pPr>
              <a:lnSpc>
                <a:spcPct val="110000"/>
              </a:lnSpc>
            </a:pPr>
            <a:r>
              <a:rPr lang="nb-NO" sz="8000" b="1"/>
              <a:t>Representant fagforbund</a:t>
            </a:r>
            <a:r>
              <a:rPr lang="nb-NO" sz="8000"/>
              <a:t>: Monica Hansen</a:t>
            </a:r>
          </a:p>
          <a:p>
            <a:pPr>
              <a:lnSpc>
                <a:spcPct val="110000"/>
              </a:lnSpc>
            </a:pPr>
            <a:endParaRPr lang="nb-NO" sz="8000"/>
          </a:p>
          <a:p>
            <a:pPr marL="0" indent="0">
              <a:lnSpc>
                <a:spcPct val="110000"/>
              </a:lnSpc>
              <a:buNone/>
            </a:pPr>
            <a:endParaRPr lang="nb-NO" sz="8000"/>
          </a:p>
          <a:p>
            <a:pPr>
              <a:lnSpc>
                <a:spcPct val="110000"/>
              </a:lnSpc>
            </a:pPr>
            <a:r>
              <a:rPr lang="nb-NO" sz="8000"/>
              <a:t>Aktivitetene planlegges av egne arbeidsgrupper.</a:t>
            </a:r>
          </a:p>
          <a:p>
            <a:pPr marL="0" indent="0">
              <a:buNone/>
            </a:pPr>
            <a:endParaRPr lang="en-US" sz="2000">
              <a:solidFill>
                <a:srgbClr val="000000"/>
              </a:solidFill>
            </a:endParaRPr>
          </a:p>
          <a:p>
            <a:pPr marL="0" indent="0">
              <a:buNone/>
            </a:pPr>
            <a:endParaRPr lang="en-US" sz="2000">
              <a:solidFill>
                <a:srgbClr val="000000"/>
              </a:solidFill>
            </a:endParaRPr>
          </a:p>
          <a:p>
            <a:pPr marL="0" indent="0">
              <a:buNone/>
            </a:pPr>
            <a:endParaRPr lang="en-US" sz="2000">
              <a:solidFill>
                <a:srgbClr val="000000"/>
              </a:solidFill>
            </a:endParaRPr>
          </a:p>
          <a:p>
            <a:pPr marL="0" indent="0">
              <a:buNone/>
            </a:pPr>
            <a:endParaRPr lang="en-US" sz="2000">
              <a:solidFill>
                <a:srgbClr val="000000"/>
              </a:solidFill>
            </a:endParaRPr>
          </a:p>
          <a:p>
            <a:pPr marL="0" indent="0">
              <a:buNone/>
            </a:pPr>
            <a:endParaRPr lang="en-US" sz="2000">
              <a:solidFill>
                <a:srgbClr val="000000"/>
              </a:solidFill>
            </a:endParaRPr>
          </a:p>
        </p:txBody>
      </p:sp>
    </p:spTree>
    <p:extLst>
      <p:ext uri="{BB962C8B-B14F-4D97-AF65-F5344CB8AC3E}">
        <p14:creationId xmlns:p14="http://schemas.microsoft.com/office/powerpoint/2010/main" val="2025119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Plassholder for innhold 8">
            <a:extLst>
              <a:ext uri="{FF2B5EF4-FFF2-40B4-BE49-F238E27FC236}">
                <a16:creationId xmlns:a16="http://schemas.microsoft.com/office/drawing/2014/main" id="{3D981F9D-39FF-45F1-8371-C0256249945F}"/>
              </a:ext>
            </a:extLst>
          </p:cNvPr>
          <p:cNvGraphicFramePr>
            <a:graphicFrameLocks noGrp="1"/>
          </p:cNvGraphicFramePr>
          <p:nvPr>
            <p:ph type="pic" sz="quarter" idx="18"/>
            <p:extLst>
              <p:ext uri="{D42A27DB-BD31-4B8C-83A1-F6EECF244321}">
                <p14:modId xmlns:p14="http://schemas.microsoft.com/office/powerpoint/2010/main" val="3135801288"/>
              </p:ext>
            </p:extLst>
          </p:nvPr>
        </p:nvGraphicFramePr>
        <p:xfrm>
          <a:off x="767443" y="1191986"/>
          <a:ext cx="11299371" cy="4987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Plassholder for tekst 14">
            <a:extLst>
              <a:ext uri="{FF2B5EF4-FFF2-40B4-BE49-F238E27FC236}">
                <a16:creationId xmlns:a16="http://schemas.microsoft.com/office/drawing/2014/main" id="{A12587D9-6043-4F58-A8C4-40C2195D5181}"/>
              </a:ext>
            </a:extLst>
          </p:cNvPr>
          <p:cNvSpPr>
            <a:spLocks noGrp="1"/>
          </p:cNvSpPr>
          <p:nvPr>
            <p:ph type="body" sz="quarter" idx="21"/>
          </p:nvPr>
        </p:nvSpPr>
        <p:spPr/>
        <p:txBody>
          <a:bodyPr/>
          <a:lstStyle/>
          <a:p>
            <a:r>
              <a:rPr lang="nb-NO"/>
              <a:t>Foto: Bård Andresen,  Liv Kari </a:t>
            </a:r>
            <a:r>
              <a:rPr lang="nb-NO" err="1"/>
              <a:t>Thortesen</a:t>
            </a:r>
            <a:r>
              <a:rPr lang="nb-NO"/>
              <a:t>, ,Dan Riis</a:t>
            </a:r>
          </a:p>
        </p:txBody>
      </p:sp>
      <p:sp>
        <p:nvSpPr>
          <p:cNvPr id="4" name="Tittel 3">
            <a:extLst>
              <a:ext uri="{FF2B5EF4-FFF2-40B4-BE49-F238E27FC236}">
                <a16:creationId xmlns:a16="http://schemas.microsoft.com/office/drawing/2014/main" id="{D85A58C8-9FF1-4345-B399-D26059D9182C}"/>
              </a:ext>
            </a:extLst>
          </p:cNvPr>
          <p:cNvSpPr>
            <a:spLocks noGrp="1"/>
          </p:cNvSpPr>
          <p:nvPr>
            <p:ph type="title" idx="4294967295"/>
          </p:nvPr>
        </p:nvSpPr>
        <p:spPr>
          <a:xfrm>
            <a:off x="581253" y="373289"/>
            <a:ext cx="4560888" cy="573768"/>
          </a:xfrm>
        </p:spPr>
        <p:txBody>
          <a:bodyPr/>
          <a:lstStyle/>
          <a:p>
            <a:r>
              <a:rPr lang="nb-NO"/>
              <a:t>Delmål</a:t>
            </a:r>
          </a:p>
        </p:txBody>
      </p:sp>
    </p:spTree>
    <p:extLst>
      <p:ext uri="{BB962C8B-B14F-4D97-AF65-F5344CB8AC3E}">
        <p14:creationId xmlns:p14="http://schemas.microsoft.com/office/powerpoint/2010/main" val="7268059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ilde 1">
            <a:extLst>
              <a:ext uri="{FF2B5EF4-FFF2-40B4-BE49-F238E27FC236}">
                <a16:creationId xmlns:a16="http://schemas.microsoft.com/office/drawing/2014/main" id="{BD210937-8AFE-42C1-B26A-B1F725E8197E}"/>
              </a:ext>
            </a:extLst>
          </p:cNvPr>
          <p:cNvSpPr>
            <a:spLocks noGrp="1"/>
          </p:cNvSpPr>
          <p:nvPr>
            <p:ph type="pic" sz="quarter" idx="10"/>
          </p:nvPr>
        </p:nvSpPr>
        <p:spPr/>
      </p:sp>
      <p:sp>
        <p:nvSpPr>
          <p:cNvPr id="4" name="Rektangel 3">
            <a:extLst>
              <a:ext uri="{FF2B5EF4-FFF2-40B4-BE49-F238E27FC236}">
                <a16:creationId xmlns:a16="http://schemas.microsoft.com/office/drawing/2014/main" id="{1673E296-4410-4682-91E5-1A81C4995E46}"/>
              </a:ext>
            </a:extLst>
          </p:cNvPr>
          <p:cNvSpPr/>
          <p:nvPr/>
        </p:nvSpPr>
        <p:spPr>
          <a:xfrm>
            <a:off x="252470" y="443086"/>
            <a:ext cx="8891530" cy="5508752"/>
          </a:xfrm>
          <a:prstGeom prst="rect">
            <a:avLst/>
          </a:prstGeom>
        </p:spPr>
        <p:txBody>
          <a:bodyPr wrap="square">
            <a:spAutoFit/>
          </a:bodyPr>
          <a:lstStyle/>
          <a:p>
            <a:pPr marL="273685" indent="-273685">
              <a:spcAft>
                <a:spcPts val="2200"/>
              </a:spcAft>
            </a:pPr>
            <a:r>
              <a:rPr lang="nb-NO" sz="4400" b="1" kern="0">
                <a:latin typeface="Calibri" panose="020F0502020204030204" pitchFamily="34" charset="0"/>
                <a:ea typeface="SimHei" panose="020B0503020204020204" pitchFamily="49" charset="-122"/>
                <a:cs typeface="Times New Roman" panose="02020603050405020304" pitchFamily="18" charset="0"/>
              </a:rPr>
              <a:t>Velkommen til «Ditt nye fylke» </a:t>
            </a:r>
          </a:p>
          <a:p>
            <a:pPr marL="273685" indent="-273685">
              <a:spcAft>
                <a:spcPts val="2200"/>
              </a:spcAft>
            </a:pPr>
            <a:r>
              <a:rPr lang="nb-NO" sz="4400" b="1" kern="0">
                <a:latin typeface="Calibri" panose="020F0502020204030204" pitchFamily="34" charset="0"/>
                <a:ea typeface="SimHei" panose="020B0503020204020204" pitchFamily="49" charset="-122"/>
                <a:cs typeface="Times New Roman" panose="02020603050405020304" pitchFamily="18" charset="0"/>
              </a:rPr>
              <a:t>- en kulturstafett gjennom Vestfold og Telemark</a:t>
            </a:r>
            <a:endParaRPr lang="nb-NO" sz="6000" b="1" kern="0">
              <a:latin typeface="Calibri" panose="020F0502020204030204" pitchFamily="34" charset="0"/>
              <a:ea typeface="SimHei" panose="020B0503020204020204" pitchFamily="49" charset="-122"/>
              <a:cs typeface="Times New Roman" panose="02020603050405020304" pitchFamily="18" charset="0"/>
            </a:endParaRPr>
          </a:p>
          <a:p>
            <a:pPr>
              <a:lnSpc>
                <a:spcPct val="107000"/>
              </a:lnSpc>
              <a:spcAft>
                <a:spcPts val="1300"/>
              </a:spcAft>
            </a:pPr>
            <a:r>
              <a:rPr lang="nb-NO" b="1">
                <a:latin typeface="IBM Plex Sans Text"/>
                <a:ea typeface="Calibri" panose="020F0502020204030204" pitchFamily="34" charset="0"/>
                <a:cs typeface="Times New Roman" panose="02020603050405020304" pitchFamily="18" charset="0"/>
              </a:rPr>
              <a:t>Vestfold og Telemark fylkeskommune vil med dette invitere våre kommuner med i prosjektet «Ditt nye fylke», hvor vi planlegger en kulturstafett med arrangementer for innbyggerne i alle kommuner gjennom våren 2020. Målet er å vise fram mangfoldet, variasjonene og kontrastene i vårt nye fylke.</a:t>
            </a:r>
            <a:endParaRPr lang="nb-NO">
              <a:latin typeface="IBM Plex Sans Text"/>
              <a:ea typeface="Calibri" panose="020F0502020204030204" pitchFamily="34" charset="0"/>
              <a:cs typeface="Times New Roman" panose="02020603050405020304" pitchFamily="18" charset="0"/>
            </a:endParaRPr>
          </a:p>
          <a:p>
            <a:pPr>
              <a:lnSpc>
                <a:spcPct val="107000"/>
              </a:lnSpc>
              <a:spcAft>
                <a:spcPts val="1300"/>
              </a:spcAft>
            </a:pPr>
            <a:r>
              <a:rPr lang="nb-NO">
                <a:latin typeface="IBM Plex Sans Text"/>
                <a:ea typeface="Calibri" panose="020F0502020204030204" pitchFamily="34" charset="0"/>
                <a:cs typeface="Times New Roman" panose="02020603050405020304" pitchFamily="18" charset="0"/>
              </a:rPr>
              <a:t>Fra 1. januar 2020 ble Vestfold og Telemark ett fylke, og det ønsker vi å markere i tett samarbeid med våre 23 kommuner - som sammen utgjør vårt nye, spennende og  innholdsrike fylke. Vi håper å få med oss alle kommunene i prosjektet «Ditt nye fylke», og gjennomføre ett lavterskel kulturarrangement i hver kommune gjennom våren 2020,           som en del av en kulturstafett. </a:t>
            </a:r>
          </a:p>
        </p:txBody>
      </p:sp>
    </p:spTree>
    <p:extLst>
      <p:ext uri="{BB962C8B-B14F-4D97-AF65-F5344CB8AC3E}">
        <p14:creationId xmlns:p14="http://schemas.microsoft.com/office/powerpoint/2010/main" val="827821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5" descr="Et bilde som inneholder person, bygning, poserer, gruppe&#10;&#10;Automatisk generert beskrivelse">
            <a:extLst>
              <a:ext uri="{FF2B5EF4-FFF2-40B4-BE49-F238E27FC236}">
                <a16:creationId xmlns:a16="http://schemas.microsoft.com/office/drawing/2014/main" id="{5B833579-294E-47F4-B9B0-9B51FC8B5A29}"/>
              </a:ext>
            </a:extLst>
          </p:cNvPr>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l="1607" r="22837"/>
          <a:stretch/>
        </p:blipFill>
        <p:spPr>
          <a:xfrm>
            <a:off x="20" y="10"/>
            <a:ext cx="12191980" cy="6857990"/>
          </a:xfrm>
          <a:noFill/>
        </p:spPr>
      </p:pic>
    </p:spTree>
    <p:extLst>
      <p:ext uri="{BB962C8B-B14F-4D97-AF65-F5344CB8AC3E}">
        <p14:creationId xmlns:p14="http://schemas.microsoft.com/office/powerpoint/2010/main" val="209769013"/>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4B8E1E93-6A4D-47EE-9EA5-ED2F08D10654}"/>
              </a:ext>
            </a:extLst>
          </p:cNvPr>
          <p:cNvSpPr>
            <a:spLocks noGrp="1"/>
          </p:cNvSpPr>
          <p:nvPr>
            <p:ph type="body" sz="quarter" idx="15"/>
          </p:nvPr>
        </p:nvSpPr>
        <p:spPr>
          <a:xfrm>
            <a:off x="6682435" y="-285749"/>
            <a:ext cx="4933493" cy="1444642"/>
          </a:xfrm>
        </p:spPr>
        <p:txBody>
          <a:bodyPr/>
          <a:lstStyle/>
          <a:p>
            <a:pPr algn="ctr"/>
            <a:r>
              <a:rPr lang="nb-NO" sz="4400" b="1"/>
              <a:t>Kulturstafetten</a:t>
            </a:r>
            <a:r>
              <a:rPr lang="nb-NO"/>
              <a:t> </a:t>
            </a:r>
          </a:p>
        </p:txBody>
      </p:sp>
      <p:sp>
        <p:nvSpPr>
          <p:cNvPr id="3" name="Plassholder for tekst 2">
            <a:extLst>
              <a:ext uri="{FF2B5EF4-FFF2-40B4-BE49-F238E27FC236}">
                <a16:creationId xmlns:a16="http://schemas.microsoft.com/office/drawing/2014/main" id="{A4A7ED90-E6D0-4DF1-96EA-6B37DD8F2F40}"/>
              </a:ext>
            </a:extLst>
          </p:cNvPr>
          <p:cNvSpPr>
            <a:spLocks noGrp="1"/>
          </p:cNvSpPr>
          <p:nvPr>
            <p:ph type="body" sz="quarter" idx="16"/>
          </p:nvPr>
        </p:nvSpPr>
        <p:spPr>
          <a:xfrm>
            <a:off x="6258560" y="532993"/>
            <a:ext cx="5933440" cy="6192927"/>
          </a:xfrm>
        </p:spPr>
        <p:txBody>
          <a:bodyPr/>
          <a:lstStyle/>
          <a:p>
            <a:pPr marL="285750" indent="-285750">
              <a:buFont typeface="Arial" panose="020B0604020202020204" pitchFamily="34" charset="0"/>
              <a:buChar char="•"/>
            </a:pPr>
            <a:r>
              <a:rPr lang="nb-NO"/>
              <a:t>Kulturarrangementer for innbyggerne i alle 23 kommuner, for å synliggjøre det stedegne og unike ved hver kommune, og bidra til begeistring, nysgjerrighet og positivt engasjement for hva det nye fylket har å by på.</a:t>
            </a:r>
          </a:p>
          <a:p>
            <a:pPr marL="285750" indent="-285750">
              <a:buFont typeface="Arial" panose="020B0604020202020204" pitchFamily="34" charset="0"/>
              <a:buChar char="•"/>
            </a:pPr>
            <a:r>
              <a:rPr lang="nb-NO"/>
              <a:t>Fylkeskommunen tilbyr en «pakke» med et profesjonelt teater fra Stella Polaris og Grenland Friteater, fremføring av nyskrevet tekst om sammenslåingen, hilsen fra politisk ledelse og overrekkelse, og mulig planting, av epletre (</a:t>
            </a:r>
            <a:r>
              <a:rPr lang="nb-NO" err="1"/>
              <a:t>Insektshotell</a:t>
            </a:r>
            <a:r>
              <a:rPr lang="nb-NO">
                <a:sym typeface="Wingdings" panose="05000000000000000000" pitchFamily="2" charset="2"/>
              </a:rPr>
              <a:t></a:t>
            </a:r>
            <a:r>
              <a:rPr lang="nb-NO"/>
              <a:t>). Kulturarv supplerer med ulike foredrag og vandringer. </a:t>
            </a:r>
          </a:p>
        </p:txBody>
      </p:sp>
      <p:pic>
        <p:nvPicPr>
          <p:cNvPr id="7" name="Plassholder for bilde 6">
            <a:extLst>
              <a:ext uri="{FF2B5EF4-FFF2-40B4-BE49-F238E27FC236}">
                <a16:creationId xmlns:a16="http://schemas.microsoft.com/office/drawing/2014/main" id="{8F109079-5B06-4469-928B-E637F16BC15D}"/>
              </a:ext>
            </a:extLst>
          </p:cNvPr>
          <p:cNvPicPr>
            <a:picLocks noGrp="1" noChangeAspect="1"/>
          </p:cNvPicPr>
          <p:nvPr>
            <p:ph type="pic" sz="quarter" idx="32"/>
          </p:nvPr>
        </p:nvPicPr>
        <p:blipFill>
          <a:blip r:embed="rId3">
            <a:extLst>
              <a:ext uri="{28A0092B-C50C-407E-A947-70E740481C1C}">
                <a14:useLocalDpi xmlns:a14="http://schemas.microsoft.com/office/drawing/2010/main" val="0"/>
              </a:ext>
            </a:extLst>
          </a:blip>
          <a:srcRect t="3850" b="3850"/>
          <a:stretch>
            <a:fillRect/>
          </a:stretch>
        </p:blipFill>
        <p:spPr/>
      </p:pic>
    </p:spTree>
    <p:extLst>
      <p:ext uri="{BB962C8B-B14F-4D97-AF65-F5344CB8AC3E}">
        <p14:creationId xmlns:p14="http://schemas.microsoft.com/office/powerpoint/2010/main" val="38501985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EB3868BA-BBD6-443D-8172-5C7EA0969710}"/>
              </a:ext>
            </a:extLst>
          </p:cNvPr>
          <p:cNvSpPr>
            <a:spLocks noGrp="1"/>
          </p:cNvSpPr>
          <p:nvPr>
            <p:ph type="title"/>
          </p:nvPr>
        </p:nvSpPr>
        <p:spPr>
          <a:xfrm>
            <a:off x="576072" y="748284"/>
            <a:ext cx="11039856" cy="523220"/>
          </a:xfrm>
        </p:spPr>
        <p:txBody>
          <a:bodyPr anchor="t">
            <a:normAutofit/>
          </a:bodyPr>
          <a:lstStyle/>
          <a:p>
            <a:pPr>
              <a:spcAft>
                <a:spcPts val="600"/>
              </a:spcAft>
            </a:pPr>
            <a:r>
              <a:rPr lang="nb-NO"/>
              <a:t>Tidslinje med aktiviteter</a:t>
            </a:r>
          </a:p>
        </p:txBody>
      </p:sp>
      <p:graphicFrame>
        <p:nvGraphicFramePr>
          <p:cNvPr id="9" name="Plassholder for innhold 5">
            <a:extLst>
              <a:ext uri="{FF2B5EF4-FFF2-40B4-BE49-F238E27FC236}">
                <a16:creationId xmlns:a16="http://schemas.microsoft.com/office/drawing/2014/main" id="{7BF5427A-F6C3-40CE-A5A1-3720D960845D}"/>
              </a:ext>
            </a:extLst>
          </p:cNvPr>
          <p:cNvGraphicFramePr>
            <a:graphicFrameLocks noGrp="1"/>
          </p:cNvGraphicFramePr>
          <p:nvPr>
            <p:ph idx="1"/>
            <p:extLst>
              <p:ext uri="{D42A27DB-BD31-4B8C-83A1-F6EECF244321}">
                <p14:modId xmlns:p14="http://schemas.microsoft.com/office/powerpoint/2010/main" val="1470753560"/>
              </p:ext>
            </p:extLst>
          </p:nvPr>
        </p:nvGraphicFramePr>
        <p:xfrm>
          <a:off x="576071" y="1585914"/>
          <a:ext cx="11477377" cy="2570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2" name="Rett linje 11">
            <a:extLst>
              <a:ext uri="{FF2B5EF4-FFF2-40B4-BE49-F238E27FC236}">
                <a16:creationId xmlns:a16="http://schemas.microsoft.com/office/drawing/2014/main" id="{14E0B0D0-64EB-4421-BA9D-A5780952B9D3}"/>
              </a:ext>
            </a:extLst>
          </p:cNvPr>
          <p:cNvCxnSpPr/>
          <p:nvPr/>
        </p:nvCxnSpPr>
        <p:spPr>
          <a:xfrm>
            <a:off x="576072" y="4447309"/>
            <a:ext cx="0" cy="4987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4BBBCA72-E4C2-4DED-889C-392CC0252B09}"/>
              </a:ext>
            </a:extLst>
          </p:cNvPr>
          <p:cNvCxnSpPr/>
          <p:nvPr/>
        </p:nvCxnSpPr>
        <p:spPr>
          <a:xfrm>
            <a:off x="576072" y="4717473"/>
            <a:ext cx="110398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425E4FA1-6AF1-4A98-8283-1CFF1E376CD7}"/>
              </a:ext>
            </a:extLst>
          </p:cNvPr>
          <p:cNvCxnSpPr/>
          <p:nvPr/>
        </p:nvCxnSpPr>
        <p:spPr>
          <a:xfrm>
            <a:off x="11637818" y="4468091"/>
            <a:ext cx="0" cy="4987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3B74A894-E9B0-4294-B566-3F8C5D112766}"/>
              </a:ext>
            </a:extLst>
          </p:cNvPr>
          <p:cNvCxnSpPr/>
          <p:nvPr/>
        </p:nvCxnSpPr>
        <p:spPr>
          <a:xfrm>
            <a:off x="6097108" y="4468091"/>
            <a:ext cx="0" cy="498764"/>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kstSylinder 18">
            <a:extLst>
              <a:ext uri="{FF2B5EF4-FFF2-40B4-BE49-F238E27FC236}">
                <a16:creationId xmlns:a16="http://schemas.microsoft.com/office/drawing/2014/main" id="{A5CD5F88-88D8-4841-9685-29C4792E622B}"/>
              </a:ext>
            </a:extLst>
          </p:cNvPr>
          <p:cNvSpPr txBox="1"/>
          <p:nvPr/>
        </p:nvSpPr>
        <p:spPr>
          <a:xfrm>
            <a:off x="5390525" y="4987309"/>
            <a:ext cx="1537844" cy="1077218"/>
          </a:xfrm>
          <a:prstGeom prst="rect">
            <a:avLst/>
          </a:prstGeom>
          <a:noFill/>
        </p:spPr>
        <p:txBody>
          <a:bodyPr wrap="square" rtlCol="0">
            <a:spAutoFit/>
          </a:bodyPr>
          <a:lstStyle/>
          <a:p>
            <a:pPr algn="ctr"/>
            <a:r>
              <a:rPr lang="nb-NO" sz="1600">
                <a:solidFill>
                  <a:srgbClr val="7DBFBA"/>
                </a:solidFill>
              </a:rPr>
              <a:t>1.1.2020 formelt Vestfold og Telemark fylkeskommune</a:t>
            </a:r>
          </a:p>
        </p:txBody>
      </p:sp>
      <p:sp>
        <p:nvSpPr>
          <p:cNvPr id="20" name="TekstSylinder 19">
            <a:extLst>
              <a:ext uri="{FF2B5EF4-FFF2-40B4-BE49-F238E27FC236}">
                <a16:creationId xmlns:a16="http://schemas.microsoft.com/office/drawing/2014/main" id="{23F21AD4-C020-416D-A492-6B127B103D1B}"/>
              </a:ext>
            </a:extLst>
          </p:cNvPr>
          <p:cNvSpPr txBox="1"/>
          <p:nvPr/>
        </p:nvSpPr>
        <p:spPr>
          <a:xfrm>
            <a:off x="166255" y="5174673"/>
            <a:ext cx="706568" cy="646331"/>
          </a:xfrm>
          <a:prstGeom prst="rect">
            <a:avLst/>
          </a:prstGeom>
          <a:noFill/>
        </p:spPr>
        <p:txBody>
          <a:bodyPr wrap="square" rtlCol="0">
            <a:spAutoFit/>
          </a:bodyPr>
          <a:lstStyle/>
          <a:p>
            <a:r>
              <a:rPr lang="nb-NO"/>
              <a:t>Aug.2019</a:t>
            </a:r>
          </a:p>
        </p:txBody>
      </p:sp>
      <p:sp>
        <p:nvSpPr>
          <p:cNvPr id="21" name="TekstSylinder 20">
            <a:extLst>
              <a:ext uri="{FF2B5EF4-FFF2-40B4-BE49-F238E27FC236}">
                <a16:creationId xmlns:a16="http://schemas.microsoft.com/office/drawing/2014/main" id="{FFB444B1-24C1-4E03-A2A5-1CF845F1A9CE}"/>
              </a:ext>
            </a:extLst>
          </p:cNvPr>
          <p:cNvSpPr txBox="1"/>
          <p:nvPr/>
        </p:nvSpPr>
        <p:spPr>
          <a:xfrm>
            <a:off x="11222184" y="5153892"/>
            <a:ext cx="831264" cy="667108"/>
          </a:xfrm>
          <a:prstGeom prst="rect">
            <a:avLst/>
          </a:prstGeom>
          <a:noFill/>
        </p:spPr>
        <p:txBody>
          <a:bodyPr wrap="square" rtlCol="0">
            <a:spAutoFit/>
          </a:bodyPr>
          <a:lstStyle/>
          <a:p>
            <a:r>
              <a:rPr lang="nb-NO"/>
              <a:t>Aug. 2020</a:t>
            </a:r>
          </a:p>
        </p:txBody>
      </p:sp>
      <p:sp>
        <p:nvSpPr>
          <p:cNvPr id="22" name="TekstSylinder 21">
            <a:extLst>
              <a:ext uri="{FF2B5EF4-FFF2-40B4-BE49-F238E27FC236}">
                <a16:creationId xmlns:a16="http://schemas.microsoft.com/office/drawing/2014/main" id="{08399E9E-BD45-4614-89BB-F12C243A683F}"/>
              </a:ext>
            </a:extLst>
          </p:cNvPr>
          <p:cNvSpPr txBox="1"/>
          <p:nvPr/>
        </p:nvSpPr>
        <p:spPr>
          <a:xfrm>
            <a:off x="1080655" y="5153892"/>
            <a:ext cx="1537844" cy="923330"/>
          </a:xfrm>
          <a:prstGeom prst="rect">
            <a:avLst/>
          </a:prstGeom>
          <a:noFill/>
        </p:spPr>
        <p:txBody>
          <a:bodyPr wrap="square" rtlCol="0">
            <a:spAutoFit/>
          </a:bodyPr>
          <a:lstStyle/>
          <a:p>
            <a:r>
              <a:rPr lang="nb-NO"/>
              <a:t>9.sept.FLM behandler prosjektplan</a:t>
            </a:r>
          </a:p>
        </p:txBody>
      </p:sp>
      <p:cxnSp>
        <p:nvCxnSpPr>
          <p:cNvPr id="24" name="Rett linje 23">
            <a:extLst>
              <a:ext uri="{FF2B5EF4-FFF2-40B4-BE49-F238E27FC236}">
                <a16:creationId xmlns:a16="http://schemas.microsoft.com/office/drawing/2014/main" id="{417F2B7B-F502-4D76-977E-DEFE15DDD6FB}"/>
              </a:ext>
            </a:extLst>
          </p:cNvPr>
          <p:cNvCxnSpPr/>
          <p:nvPr/>
        </p:nvCxnSpPr>
        <p:spPr>
          <a:xfrm>
            <a:off x="1435054" y="4447309"/>
            <a:ext cx="0" cy="4987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Rett linje 24">
            <a:extLst>
              <a:ext uri="{FF2B5EF4-FFF2-40B4-BE49-F238E27FC236}">
                <a16:creationId xmlns:a16="http://schemas.microsoft.com/office/drawing/2014/main" id="{12DE6F4E-C9E2-4A13-B737-87877AEF9F42}"/>
              </a:ext>
            </a:extLst>
          </p:cNvPr>
          <p:cNvCxnSpPr>
            <a:cxnSpLocks/>
          </p:cNvCxnSpPr>
          <p:nvPr/>
        </p:nvCxnSpPr>
        <p:spPr>
          <a:xfrm>
            <a:off x="8721986" y="1051458"/>
            <a:ext cx="0" cy="478414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TekstSylinder 28">
            <a:extLst>
              <a:ext uri="{FF2B5EF4-FFF2-40B4-BE49-F238E27FC236}">
                <a16:creationId xmlns:a16="http://schemas.microsoft.com/office/drawing/2014/main" id="{CF43216A-A567-4A34-A402-BB081C0F365F}"/>
              </a:ext>
            </a:extLst>
          </p:cNvPr>
          <p:cNvSpPr txBox="1"/>
          <p:nvPr/>
        </p:nvSpPr>
        <p:spPr>
          <a:xfrm>
            <a:off x="7907477" y="5835601"/>
            <a:ext cx="2431473" cy="923330"/>
          </a:xfrm>
          <a:prstGeom prst="rect">
            <a:avLst/>
          </a:prstGeom>
          <a:noFill/>
        </p:spPr>
        <p:txBody>
          <a:bodyPr wrap="square" rtlCol="0">
            <a:spAutoFit/>
          </a:bodyPr>
          <a:lstStyle/>
          <a:p>
            <a:r>
              <a:rPr lang="nb-NO" b="1">
                <a:solidFill>
                  <a:srgbClr val="FF0000"/>
                </a:solidFill>
              </a:rPr>
              <a:t>12.Mars COVID – 19</a:t>
            </a:r>
          </a:p>
          <a:p>
            <a:r>
              <a:rPr lang="nb-NO" b="1">
                <a:solidFill>
                  <a:srgbClr val="FF0000"/>
                </a:solidFill>
              </a:rPr>
              <a:t>Aktivitetene i Ditt nye fylke avlyses/utsettes</a:t>
            </a:r>
          </a:p>
        </p:txBody>
      </p:sp>
      <p:cxnSp>
        <p:nvCxnSpPr>
          <p:cNvPr id="31" name="Rett linje 30">
            <a:extLst>
              <a:ext uri="{FF2B5EF4-FFF2-40B4-BE49-F238E27FC236}">
                <a16:creationId xmlns:a16="http://schemas.microsoft.com/office/drawing/2014/main" id="{242CA7F1-4413-4CFE-B48B-C6AF3BD0D5AE}"/>
              </a:ext>
            </a:extLst>
          </p:cNvPr>
          <p:cNvCxnSpPr/>
          <p:nvPr/>
        </p:nvCxnSpPr>
        <p:spPr>
          <a:xfrm>
            <a:off x="6816426" y="4447309"/>
            <a:ext cx="0" cy="4987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kstSylinder 31">
            <a:extLst>
              <a:ext uri="{FF2B5EF4-FFF2-40B4-BE49-F238E27FC236}">
                <a16:creationId xmlns:a16="http://schemas.microsoft.com/office/drawing/2014/main" id="{31B102E7-8095-4EE3-8F8C-E5DBE8A878CF}"/>
              </a:ext>
            </a:extLst>
          </p:cNvPr>
          <p:cNvSpPr txBox="1"/>
          <p:nvPr/>
        </p:nvSpPr>
        <p:spPr>
          <a:xfrm>
            <a:off x="5825105" y="3932791"/>
            <a:ext cx="2132696" cy="646331"/>
          </a:xfrm>
          <a:prstGeom prst="rect">
            <a:avLst/>
          </a:prstGeom>
          <a:noFill/>
        </p:spPr>
        <p:txBody>
          <a:bodyPr wrap="square" rtlCol="0">
            <a:spAutoFit/>
          </a:bodyPr>
          <a:lstStyle/>
          <a:p>
            <a:r>
              <a:rPr lang="nb-NO"/>
              <a:t>24. jan. Forestilling på Bølgen kulturhus </a:t>
            </a:r>
          </a:p>
        </p:txBody>
      </p:sp>
      <p:cxnSp>
        <p:nvCxnSpPr>
          <p:cNvPr id="33" name="Rett linje 32">
            <a:extLst>
              <a:ext uri="{FF2B5EF4-FFF2-40B4-BE49-F238E27FC236}">
                <a16:creationId xmlns:a16="http://schemas.microsoft.com/office/drawing/2014/main" id="{B1E8DF88-0BA4-4C22-A96B-88C11DC3A9C5}"/>
              </a:ext>
            </a:extLst>
          </p:cNvPr>
          <p:cNvCxnSpPr/>
          <p:nvPr/>
        </p:nvCxnSpPr>
        <p:spPr>
          <a:xfrm>
            <a:off x="7606679" y="4447309"/>
            <a:ext cx="0" cy="4987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kstSylinder 33">
            <a:extLst>
              <a:ext uri="{FF2B5EF4-FFF2-40B4-BE49-F238E27FC236}">
                <a16:creationId xmlns:a16="http://schemas.microsoft.com/office/drawing/2014/main" id="{DF0BF2FC-E75B-4EB0-A153-380E35E6B023}"/>
              </a:ext>
            </a:extLst>
          </p:cNvPr>
          <p:cNvSpPr txBox="1"/>
          <p:nvPr/>
        </p:nvSpPr>
        <p:spPr>
          <a:xfrm>
            <a:off x="6954430" y="5021968"/>
            <a:ext cx="2431469" cy="646331"/>
          </a:xfrm>
          <a:prstGeom prst="rect">
            <a:avLst/>
          </a:prstGeom>
          <a:noFill/>
        </p:spPr>
        <p:txBody>
          <a:bodyPr wrap="square" rtlCol="0">
            <a:spAutoFit/>
          </a:bodyPr>
          <a:lstStyle/>
          <a:p>
            <a:r>
              <a:rPr lang="nb-NO"/>
              <a:t>18.feb.FLM behandler aktivitetsplan</a:t>
            </a:r>
          </a:p>
        </p:txBody>
      </p:sp>
      <p:cxnSp>
        <p:nvCxnSpPr>
          <p:cNvPr id="23" name="Rett linje 22">
            <a:extLst>
              <a:ext uri="{FF2B5EF4-FFF2-40B4-BE49-F238E27FC236}">
                <a16:creationId xmlns:a16="http://schemas.microsoft.com/office/drawing/2014/main" id="{6FCAC78D-9F43-4B5B-B2A8-CCB728F85F29}"/>
              </a:ext>
            </a:extLst>
          </p:cNvPr>
          <p:cNvCxnSpPr/>
          <p:nvPr/>
        </p:nvCxnSpPr>
        <p:spPr>
          <a:xfrm>
            <a:off x="8216279" y="4447309"/>
            <a:ext cx="0" cy="4987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kstSylinder 1">
            <a:extLst>
              <a:ext uri="{FF2B5EF4-FFF2-40B4-BE49-F238E27FC236}">
                <a16:creationId xmlns:a16="http://schemas.microsoft.com/office/drawing/2014/main" id="{C01AA679-9912-4CBE-AA90-B655567E40FB}"/>
              </a:ext>
            </a:extLst>
          </p:cNvPr>
          <p:cNvSpPr txBox="1"/>
          <p:nvPr/>
        </p:nvSpPr>
        <p:spPr>
          <a:xfrm>
            <a:off x="7983595" y="3925669"/>
            <a:ext cx="3541648" cy="646331"/>
          </a:xfrm>
          <a:prstGeom prst="rect">
            <a:avLst/>
          </a:prstGeom>
          <a:noFill/>
        </p:spPr>
        <p:txBody>
          <a:bodyPr wrap="square" rtlCol="0">
            <a:spAutoFit/>
          </a:bodyPr>
          <a:lstStyle/>
          <a:p>
            <a:r>
              <a:rPr lang="nb-NO"/>
              <a:t>3.Mars møte med kommunene om Kulturstafetten </a:t>
            </a:r>
          </a:p>
        </p:txBody>
      </p:sp>
    </p:spTree>
    <p:extLst>
      <p:ext uri="{BB962C8B-B14F-4D97-AF65-F5344CB8AC3E}">
        <p14:creationId xmlns:p14="http://schemas.microsoft.com/office/powerpoint/2010/main" val="3933823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descr="Et bilde som inneholder person, mann, dress, stående&#10;&#10;Automatisk generert beskrivelse">
            <a:extLst>
              <a:ext uri="{FF2B5EF4-FFF2-40B4-BE49-F238E27FC236}">
                <a16:creationId xmlns:a16="http://schemas.microsoft.com/office/drawing/2014/main" id="{AB2FCD7E-2D49-4490-B17F-1B29FEE39756}"/>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25000"/>
          <a:stretch/>
        </p:blipFill>
        <p:spPr>
          <a:xfrm>
            <a:off x="20" y="10"/>
            <a:ext cx="12191980" cy="6857990"/>
          </a:xfrm>
          <a:noFill/>
        </p:spPr>
      </p:pic>
      <p:sp>
        <p:nvSpPr>
          <p:cNvPr id="12" name="Text Placeholder 3">
            <a:extLst>
              <a:ext uri="{FF2B5EF4-FFF2-40B4-BE49-F238E27FC236}">
                <a16:creationId xmlns:a16="http://schemas.microsoft.com/office/drawing/2014/main" id="{77038DC8-1485-48C6-9F9F-30A77B8CE7FC}"/>
              </a:ext>
            </a:extLst>
          </p:cNvPr>
          <p:cNvSpPr>
            <a:spLocks noGrp="1"/>
          </p:cNvSpPr>
          <p:nvPr>
            <p:ph type="body" sz="quarter" idx="24"/>
          </p:nvPr>
        </p:nvSpPr>
        <p:spPr>
          <a:xfrm>
            <a:off x="8214964" y="783844"/>
            <a:ext cx="3168396" cy="3168396"/>
          </a:xfrm>
        </p:spPr>
        <p:txBody>
          <a:bodyPr>
            <a:normAutofit/>
          </a:bodyPr>
          <a:lstStyle/>
          <a:p>
            <a:endParaRPr lang="nb-NO"/>
          </a:p>
          <a:p>
            <a:endParaRPr lang="nb-NO"/>
          </a:p>
          <a:p>
            <a:r>
              <a:rPr lang="nb-NO"/>
              <a:t>«</a:t>
            </a:r>
            <a:r>
              <a:rPr lang="nn-NO" i="1"/>
              <a:t>Med kultur skal fylket </a:t>
            </a:r>
            <a:r>
              <a:rPr lang="nn-NO" i="1" err="1"/>
              <a:t>bygges</a:t>
            </a:r>
            <a:r>
              <a:rPr lang="nn-NO" i="1"/>
              <a:t>!</a:t>
            </a:r>
            <a:r>
              <a:rPr lang="nb-NO"/>
              <a:t>»</a:t>
            </a:r>
          </a:p>
          <a:p>
            <a:endParaRPr lang="nb-NO"/>
          </a:p>
          <a:p>
            <a:r>
              <a:rPr lang="nb-NO" sz="1200"/>
              <a:t>Leserinnlegg - Terje Riis Johansen</a:t>
            </a:r>
          </a:p>
          <a:p>
            <a:endParaRPr lang="nb-NO"/>
          </a:p>
          <a:p>
            <a:endParaRPr lang="en-US"/>
          </a:p>
        </p:txBody>
      </p:sp>
    </p:spTree>
    <p:extLst>
      <p:ext uri="{BB962C8B-B14F-4D97-AF65-F5344CB8AC3E}">
        <p14:creationId xmlns:p14="http://schemas.microsoft.com/office/powerpoint/2010/main" val="42106598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descr="Et bilde som inneholder person, bygning, barn, går&#10;&#10;Automatisk generert beskrivelse">
            <a:extLst>
              <a:ext uri="{FF2B5EF4-FFF2-40B4-BE49-F238E27FC236}">
                <a16:creationId xmlns:a16="http://schemas.microsoft.com/office/drawing/2014/main" id="{18D0633B-51D9-4163-A1CF-E60C61040DDE}"/>
              </a:ext>
            </a:extLst>
          </p:cNvPr>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l="2667"/>
          <a:stretch/>
        </p:blipFill>
        <p:spPr>
          <a:xfrm>
            <a:off x="20" y="10"/>
            <a:ext cx="12191980" cy="6857990"/>
          </a:xfrm>
          <a:prstGeom prst="rect">
            <a:avLst/>
          </a:prstGeom>
          <a:noFill/>
        </p:spPr>
      </p:pic>
    </p:spTree>
    <p:extLst>
      <p:ext uri="{BB962C8B-B14F-4D97-AF65-F5344CB8AC3E}">
        <p14:creationId xmlns:p14="http://schemas.microsoft.com/office/powerpoint/2010/main" val="524664920"/>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tekst 5">
            <a:extLst>
              <a:ext uri="{FF2B5EF4-FFF2-40B4-BE49-F238E27FC236}">
                <a16:creationId xmlns:a16="http://schemas.microsoft.com/office/drawing/2014/main" id="{F162F4B2-6DC7-4AE7-A023-818F6B13AB8D}"/>
              </a:ext>
            </a:extLst>
          </p:cNvPr>
          <p:cNvSpPr>
            <a:spLocks noGrp="1"/>
          </p:cNvSpPr>
          <p:nvPr>
            <p:ph type="body" sz="quarter" idx="24"/>
          </p:nvPr>
        </p:nvSpPr>
        <p:spPr>
          <a:xfrm>
            <a:off x="8066314" y="3037114"/>
            <a:ext cx="3873216" cy="3560282"/>
          </a:xfrm>
        </p:spPr>
        <p:txBody>
          <a:bodyPr/>
          <a:lstStyle/>
          <a:p>
            <a:r>
              <a:rPr lang="nb-NO" sz="1800"/>
              <a:t>Aktiviteter rettet mot ansatte i fylkeskommunen for å bygge lagånd og felles kultur på tvers av virksomheter, sektorer og seksjoner</a:t>
            </a:r>
          </a:p>
        </p:txBody>
      </p:sp>
      <p:sp>
        <p:nvSpPr>
          <p:cNvPr id="5" name="Tittel 4">
            <a:extLst>
              <a:ext uri="{FF2B5EF4-FFF2-40B4-BE49-F238E27FC236}">
                <a16:creationId xmlns:a16="http://schemas.microsoft.com/office/drawing/2014/main" id="{9A6B4E39-E720-4431-9C13-1742148D2F5E}"/>
              </a:ext>
            </a:extLst>
          </p:cNvPr>
          <p:cNvSpPr>
            <a:spLocks noGrp="1"/>
          </p:cNvSpPr>
          <p:nvPr>
            <p:ph type="title"/>
          </p:nvPr>
        </p:nvSpPr>
        <p:spPr>
          <a:xfrm>
            <a:off x="1080136" y="1296162"/>
            <a:ext cx="6708594" cy="2062103"/>
          </a:xfrm>
        </p:spPr>
        <p:txBody>
          <a:bodyPr/>
          <a:lstStyle/>
          <a:p>
            <a:r>
              <a:rPr lang="nb-NO"/>
              <a:t>Interne kulturbyggings-aktiviteter</a:t>
            </a:r>
          </a:p>
        </p:txBody>
      </p:sp>
    </p:spTree>
    <p:extLst>
      <p:ext uri="{BB962C8B-B14F-4D97-AF65-F5344CB8AC3E}">
        <p14:creationId xmlns:p14="http://schemas.microsoft.com/office/powerpoint/2010/main" val="1886223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lassholder for tekst 11">
            <a:extLst>
              <a:ext uri="{FF2B5EF4-FFF2-40B4-BE49-F238E27FC236}">
                <a16:creationId xmlns:a16="http://schemas.microsoft.com/office/drawing/2014/main" id="{E8CF5A45-18B0-4527-AD4C-991ACF1D9092}"/>
              </a:ext>
            </a:extLst>
          </p:cNvPr>
          <p:cNvSpPr>
            <a:spLocks noGrp="1"/>
          </p:cNvSpPr>
          <p:nvPr>
            <p:ph type="body" sz="quarter" idx="15"/>
          </p:nvPr>
        </p:nvSpPr>
        <p:spPr>
          <a:xfrm>
            <a:off x="6348482" y="609629"/>
            <a:ext cx="4933493" cy="2031325"/>
          </a:xfrm>
        </p:spPr>
        <p:txBody>
          <a:bodyPr/>
          <a:lstStyle/>
          <a:p>
            <a:r>
              <a:rPr lang="nb-NO" sz="3600" b="1"/>
              <a:t>Arbeidslivets </a:t>
            </a:r>
            <a:r>
              <a:rPr lang="nb-NO" sz="3600" b="1" err="1"/>
              <a:t>KulturseilaS</a:t>
            </a:r>
            <a:r>
              <a:rPr lang="nb-NO" sz="3600" b="1"/>
              <a:t> (AKS)</a:t>
            </a:r>
          </a:p>
        </p:txBody>
      </p:sp>
      <p:sp>
        <p:nvSpPr>
          <p:cNvPr id="13" name="Plassholder for tekst 12">
            <a:extLst>
              <a:ext uri="{FF2B5EF4-FFF2-40B4-BE49-F238E27FC236}">
                <a16:creationId xmlns:a16="http://schemas.microsoft.com/office/drawing/2014/main" id="{B5E8CC8F-F71A-4158-AFE3-6CAB37138563}"/>
              </a:ext>
            </a:extLst>
          </p:cNvPr>
          <p:cNvSpPr>
            <a:spLocks noGrp="1"/>
          </p:cNvSpPr>
          <p:nvPr>
            <p:ph type="body" sz="quarter" idx="16"/>
          </p:nvPr>
        </p:nvSpPr>
        <p:spPr>
          <a:xfrm>
            <a:off x="6290440" y="3969833"/>
            <a:ext cx="5901559" cy="2777807"/>
          </a:xfrm>
        </p:spPr>
        <p:txBody>
          <a:bodyPr/>
          <a:lstStyle/>
          <a:p>
            <a:pPr marL="285750" indent="-285750">
              <a:buFont typeface="Arial" panose="020B0604020202020204" pitchFamily="34" charset="0"/>
              <a:buChar char="•"/>
            </a:pPr>
            <a:r>
              <a:rPr lang="nb-NO" sz="1800"/>
              <a:t>Ansatte og folkevalgte på fylkeshusene i Skien og Tønsberg får tilbud om konsert/forestilling ut ifra turnesløyfen til AKS. </a:t>
            </a:r>
          </a:p>
          <a:p>
            <a:pPr marL="285750" indent="-285750">
              <a:buFont typeface="Arial" panose="020B0604020202020204" pitchFamily="34" charset="0"/>
              <a:buChar char="•"/>
            </a:pPr>
            <a:r>
              <a:rPr lang="nb-NO" sz="1800"/>
              <a:t>Det er varierte og spennende kulturopplevelser, som skal berøre, begeistre og utfordre publikum. Intime forestillinger av høy kvalitet.</a:t>
            </a:r>
          </a:p>
          <a:p>
            <a:pPr marL="285750" indent="-285750">
              <a:buFont typeface="Arial" panose="020B0604020202020204" pitchFamily="34" charset="0"/>
              <a:buChar char="•"/>
            </a:pPr>
            <a:r>
              <a:rPr lang="nb-NO" sz="1800"/>
              <a:t>Arrangementene foregår på arbeidsplassen, i arbeidstida.</a:t>
            </a:r>
          </a:p>
          <a:p>
            <a:pPr marL="285750" indent="-285750">
              <a:buFont typeface="Arial" panose="020B0604020202020204" pitchFamily="34" charset="0"/>
              <a:buChar char="•"/>
            </a:pPr>
            <a:endParaRPr lang="nb-NO" sz="1800"/>
          </a:p>
        </p:txBody>
      </p:sp>
      <p:pic>
        <p:nvPicPr>
          <p:cNvPr id="20" name="Plassholder for bilde 19" descr="Et bilde som inneholder person, mann, gruppe, personer&#10;&#10;Automatisk generert beskrivelse">
            <a:extLst>
              <a:ext uri="{FF2B5EF4-FFF2-40B4-BE49-F238E27FC236}">
                <a16:creationId xmlns:a16="http://schemas.microsoft.com/office/drawing/2014/main" id="{2460EE1A-B08A-4992-B072-D5FBA1BC52B6}"/>
              </a:ext>
            </a:extLst>
          </p:cNvPr>
          <p:cNvPicPr>
            <a:picLocks noGrp="1" noChangeAspect="1"/>
          </p:cNvPicPr>
          <p:nvPr>
            <p:ph type="pic" sz="quarter" idx="32"/>
          </p:nvPr>
        </p:nvPicPr>
        <p:blipFill>
          <a:blip r:embed="rId3">
            <a:extLst>
              <a:ext uri="{28A0092B-C50C-407E-A947-70E740481C1C}">
                <a14:useLocalDpi xmlns:a14="http://schemas.microsoft.com/office/drawing/2010/main" val="0"/>
              </a:ext>
            </a:extLst>
          </a:blip>
          <a:srcRect l="1153" r="1153"/>
          <a:stretch>
            <a:fillRect/>
          </a:stretch>
        </p:blipFill>
        <p:spPr/>
      </p:pic>
    </p:spTree>
    <p:extLst>
      <p:ext uri="{BB962C8B-B14F-4D97-AF65-F5344CB8AC3E}">
        <p14:creationId xmlns:p14="http://schemas.microsoft.com/office/powerpoint/2010/main" val="10793154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B2FF71D8-B2E8-4531-825B-511DDBFF3199}"/>
              </a:ext>
            </a:extLst>
          </p:cNvPr>
          <p:cNvSpPr>
            <a:spLocks noGrp="1"/>
          </p:cNvSpPr>
          <p:nvPr>
            <p:ph type="body" sz="quarter" idx="15"/>
          </p:nvPr>
        </p:nvSpPr>
        <p:spPr/>
        <p:txBody>
          <a:bodyPr/>
          <a:lstStyle/>
          <a:p>
            <a:r>
              <a:rPr lang="nb-NO" sz="3600" b="1"/>
              <a:t>Fellestur i natur</a:t>
            </a:r>
          </a:p>
        </p:txBody>
      </p:sp>
      <p:sp>
        <p:nvSpPr>
          <p:cNvPr id="3" name="Plassholder for tekst 2">
            <a:extLst>
              <a:ext uri="{FF2B5EF4-FFF2-40B4-BE49-F238E27FC236}">
                <a16:creationId xmlns:a16="http://schemas.microsoft.com/office/drawing/2014/main" id="{3172C517-8B61-4AA9-90D6-1A4965A6B114}"/>
              </a:ext>
            </a:extLst>
          </p:cNvPr>
          <p:cNvSpPr>
            <a:spLocks noGrp="1"/>
          </p:cNvSpPr>
          <p:nvPr>
            <p:ph type="body" sz="quarter" idx="16"/>
          </p:nvPr>
        </p:nvSpPr>
        <p:spPr>
          <a:xfrm>
            <a:off x="6400800" y="4127838"/>
            <a:ext cx="5575610" cy="2473684"/>
          </a:xfrm>
        </p:spPr>
        <p:txBody>
          <a:bodyPr/>
          <a:lstStyle/>
          <a:p>
            <a:pPr marL="285750" indent="-285750">
              <a:buFont typeface="Arial" panose="020B0604020202020204" pitchFamily="34" charset="0"/>
              <a:buChar char="•"/>
            </a:pPr>
            <a:r>
              <a:rPr lang="nb-NO" sz="1800"/>
              <a:t>Tilbud om fellesturer for alle ansatte på ettermiddager (fritidstilbud)</a:t>
            </a:r>
          </a:p>
          <a:p>
            <a:pPr marL="285750" indent="-285750">
              <a:buFont typeface="Arial" panose="020B0604020202020204" pitchFamily="34" charset="0"/>
              <a:buChar char="•"/>
            </a:pPr>
            <a:r>
              <a:rPr lang="nb-NO" sz="1800"/>
              <a:t>Ulike steder og rammer for turene, geografisk spredning med variasjon i kyst, innland, fjell</a:t>
            </a:r>
          </a:p>
          <a:p>
            <a:pPr marL="285750" indent="-285750">
              <a:buFont typeface="Arial" panose="020B0604020202020204" pitchFamily="34" charset="0"/>
              <a:buChar char="•"/>
            </a:pPr>
            <a:r>
              <a:rPr lang="nb-NO" sz="1800"/>
              <a:t>Mulig samarbeid med Geopark, Nasjonalpark, DNT/turlag m.fl.</a:t>
            </a:r>
          </a:p>
          <a:p>
            <a:endParaRPr lang="nb-NO"/>
          </a:p>
        </p:txBody>
      </p:sp>
      <p:pic>
        <p:nvPicPr>
          <p:cNvPr id="6" name="Plassholder for bilde 5" descr="Et bilde som inneholder person, utendørs, gress, personer&#10;&#10;Automatisk generert beskrivelse">
            <a:extLst>
              <a:ext uri="{FF2B5EF4-FFF2-40B4-BE49-F238E27FC236}">
                <a16:creationId xmlns:a16="http://schemas.microsoft.com/office/drawing/2014/main" id="{5BF508FA-9B98-4187-B582-7320921CE39D}"/>
              </a:ext>
            </a:extLst>
          </p:cNvPr>
          <p:cNvPicPr>
            <a:picLocks noGrp="1" noChangeAspect="1"/>
          </p:cNvPicPr>
          <p:nvPr>
            <p:ph type="pic" sz="quarter" idx="32"/>
          </p:nvPr>
        </p:nvPicPr>
        <p:blipFill>
          <a:blip r:embed="rId3">
            <a:extLst>
              <a:ext uri="{28A0092B-C50C-407E-A947-70E740481C1C}">
                <a14:useLocalDpi xmlns:a14="http://schemas.microsoft.com/office/drawing/2010/main" val="0"/>
              </a:ext>
            </a:extLst>
          </a:blip>
          <a:srcRect l="1199" r="1199"/>
          <a:stretch>
            <a:fillRect/>
          </a:stretch>
        </p:blipFill>
        <p:spPr/>
      </p:pic>
    </p:spTree>
    <p:extLst>
      <p:ext uri="{BB962C8B-B14F-4D97-AF65-F5344CB8AC3E}">
        <p14:creationId xmlns:p14="http://schemas.microsoft.com/office/powerpoint/2010/main" val="20084283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726758" y="798801"/>
            <a:ext cx="10172889" cy="1024127"/>
          </a:xfrm>
        </p:spPr>
        <p:txBody>
          <a:bodyPr/>
          <a:lstStyle/>
          <a:p>
            <a:r>
              <a:rPr lang="nb-NO"/>
              <a:t>Faglunsjer på begge fylkeshus</a:t>
            </a:r>
          </a:p>
        </p:txBody>
      </p:sp>
      <p:sp>
        <p:nvSpPr>
          <p:cNvPr id="3" name="Plassholder for innhold 2"/>
          <p:cNvSpPr>
            <a:spLocks noGrp="1"/>
          </p:cNvSpPr>
          <p:nvPr>
            <p:ph idx="1"/>
          </p:nvPr>
        </p:nvSpPr>
        <p:spPr/>
        <p:txBody>
          <a:bodyPr/>
          <a:lstStyle/>
          <a:p>
            <a:r>
              <a:rPr lang="nb-NO" b="1"/>
              <a:t>Tiltak: </a:t>
            </a:r>
            <a:r>
              <a:rPr lang="nb-NO"/>
              <a:t>Tverrfaglige faglunsjer i begge fylkeshus, med varierte og relevante tema.</a:t>
            </a:r>
            <a:br>
              <a:rPr lang="nb-NO"/>
            </a:br>
            <a:endParaRPr lang="nb-NO"/>
          </a:p>
          <a:p>
            <a:r>
              <a:rPr lang="nb-NO" b="1"/>
              <a:t>Mål:</a:t>
            </a:r>
            <a:r>
              <a:rPr lang="nb-NO"/>
              <a:t> Bli bedre kjent med fylkeskommunens mangfoldige oppgaveportefølje og satsingsområder – og med hverandre! </a:t>
            </a:r>
            <a:br>
              <a:rPr lang="nb-NO"/>
            </a:br>
            <a:endParaRPr lang="nb-NO"/>
          </a:p>
          <a:p>
            <a:r>
              <a:rPr lang="nb-NO"/>
              <a:t>6 faglunsjer våren 2020</a:t>
            </a:r>
          </a:p>
          <a:p>
            <a:endParaRPr lang="nb-NO"/>
          </a:p>
          <a:p>
            <a:r>
              <a:rPr lang="nb-NO">
                <a:solidFill>
                  <a:srgbClr val="FF0000"/>
                </a:solidFill>
              </a:rPr>
              <a:t>Fase 2 </a:t>
            </a:r>
            <a:r>
              <a:rPr lang="nb-NO">
                <a:solidFill>
                  <a:srgbClr val="FF0000"/>
                </a:solidFill>
                <a:sym typeface="Wingdings" panose="05000000000000000000" pitchFamily="2" charset="2"/>
              </a:rPr>
              <a:t></a:t>
            </a:r>
            <a:r>
              <a:rPr lang="nb-NO">
                <a:solidFill>
                  <a:srgbClr val="FF0000"/>
                </a:solidFill>
              </a:rPr>
              <a:t> </a:t>
            </a:r>
          </a:p>
          <a:p>
            <a:pPr marL="0" indent="0">
              <a:buNone/>
            </a:pPr>
            <a:endParaRPr lang="nb-NO"/>
          </a:p>
          <a:p>
            <a:endParaRPr lang="nb-NO"/>
          </a:p>
        </p:txBody>
      </p:sp>
      <p:pic>
        <p:nvPicPr>
          <p:cNvPr id="7" name="Bilde 6">
            <a:extLst>
              <a:ext uri="{FF2B5EF4-FFF2-40B4-BE49-F238E27FC236}">
                <a16:creationId xmlns:a16="http://schemas.microsoft.com/office/drawing/2014/main" id="{92807370-B915-4C97-88BD-779316BB17BD}"/>
              </a:ext>
            </a:extLst>
          </p:cNvPr>
          <p:cNvPicPr>
            <a:picLocks noChangeAspect="1"/>
          </p:cNvPicPr>
          <p:nvPr/>
        </p:nvPicPr>
        <p:blipFill>
          <a:blip r:embed="rId3"/>
          <a:stretch>
            <a:fillRect/>
          </a:stretch>
        </p:blipFill>
        <p:spPr>
          <a:xfrm>
            <a:off x="6790093" y="2058083"/>
            <a:ext cx="4675148" cy="3116765"/>
          </a:xfrm>
          <a:prstGeom prst="rect">
            <a:avLst/>
          </a:prstGeom>
        </p:spPr>
      </p:pic>
      <p:sp>
        <p:nvSpPr>
          <p:cNvPr id="8" name="TekstSylinder 7">
            <a:extLst>
              <a:ext uri="{FF2B5EF4-FFF2-40B4-BE49-F238E27FC236}">
                <a16:creationId xmlns:a16="http://schemas.microsoft.com/office/drawing/2014/main" id="{7E2A24FA-398B-4881-89F2-29ED991A38BD}"/>
              </a:ext>
            </a:extLst>
          </p:cNvPr>
          <p:cNvSpPr txBox="1"/>
          <p:nvPr/>
        </p:nvSpPr>
        <p:spPr>
          <a:xfrm>
            <a:off x="7580228" y="5271503"/>
            <a:ext cx="4192859" cy="276999"/>
          </a:xfrm>
          <a:prstGeom prst="rect">
            <a:avLst/>
          </a:prstGeom>
          <a:noFill/>
        </p:spPr>
        <p:txBody>
          <a:bodyPr wrap="square" rtlCol="0">
            <a:spAutoFit/>
          </a:bodyPr>
          <a:lstStyle/>
          <a:p>
            <a:r>
              <a:rPr lang="nb-NO" sz="1200"/>
              <a:t>https://www.mostphotos.com/nb-no/user/wavebreakmedia</a:t>
            </a:r>
          </a:p>
        </p:txBody>
      </p:sp>
    </p:spTree>
    <p:extLst>
      <p:ext uri="{BB962C8B-B14F-4D97-AF65-F5344CB8AC3E}">
        <p14:creationId xmlns:p14="http://schemas.microsoft.com/office/powerpoint/2010/main" val="36318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EB3868BA-BBD6-443D-8172-5C7EA0969710}"/>
              </a:ext>
            </a:extLst>
          </p:cNvPr>
          <p:cNvSpPr>
            <a:spLocks noGrp="1"/>
          </p:cNvSpPr>
          <p:nvPr>
            <p:ph type="title"/>
          </p:nvPr>
        </p:nvSpPr>
        <p:spPr>
          <a:xfrm>
            <a:off x="576072" y="748284"/>
            <a:ext cx="11039856" cy="523220"/>
          </a:xfrm>
        </p:spPr>
        <p:txBody>
          <a:bodyPr anchor="t">
            <a:normAutofit/>
          </a:bodyPr>
          <a:lstStyle/>
          <a:p>
            <a:pPr>
              <a:spcAft>
                <a:spcPts val="600"/>
              </a:spcAft>
            </a:pPr>
            <a:r>
              <a:rPr lang="nb-NO"/>
              <a:t>Tidslinje – fase 2</a:t>
            </a:r>
          </a:p>
        </p:txBody>
      </p:sp>
      <p:graphicFrame>
        <p:nvGraphicFramePr>
          <p:cNvPr id="9" name="Plassholder for innhold 5">
            <a:extLst>
              <a:ext uri="{FF2B5EF4-FFF2-40B4-BE49-F238E27FC236}">
                <a16:creationId xmlns:a16="http://schemas.microsoft.com/office/drawing/2014/main" id="{7BF5427A-F6C3-40CE-A5A1-3720D960845D}"/>
              </a:ext>
            </a:extLst>
          </p:cNvPr>
          <p:cNvGraphicFramePr>
            <a:graphicFrameLocks noGrp="1"/>
          </p:cNvGraphicFramePr>
          <p:nvPr>
            <p:ph idx="1"/>
            <p:extLst>
              <p:ext uri="{D42A27DB-BD31-4B8C-83A1-F6EECF244321}">
                <p14:modId xmlns:p14="http://schemas.microsoft.com/office/powerpoint/2010/main" val="1503593870"/>
              </p:ext>
            </p:extLst>
          </p:nvPr>
        </p:nvGraphicFramePr>
        <p:xfrm>
          <a:off x="576071" y="1585914"/>
          <a:ext cx="11477377" cy="2570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2" name="Rett linje 11">
            <a:extLst>
              <a:ext uri="{FF2B5EF4-FFF2-40B4-BE49-F238E27FC236}">
                <a16:creationId xmlns:a16="http://schemas.microsoft.com/office/drawing/2014/main" id="{14E0B0D0-64EB-4421-BA9D-A5780952B9D3}"/>
              </a:ext>
            </a:extLst>
          </p:cNvPr>
          <p:cNvCxnSpPr/>
          <p:nvPr/>
        </p:nvCxnSpPr>
        <p:spPr>
          <a:xfrm>
            <a:off x="576072" y="4447309"/>
            <a:ext cx="0" cy="4987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4BBBCA72-E4C2-4DED-889C-392CC0252B09}"/>
              </a:ext>
            </a:extLst>
          </p:cNvPr>
          <p:cNvCxnSpPr/>
          <p:nvPr/>
        </p:nvCxnSpPr>
        <p:spPr>
          <a:xfrm>
            <a:off x="576072" y="4717473"/>
            <a:ext cx="110398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425E4FA1-6AF1-4A98-8283-1CFF1E376CD7}"/>
              </a:ext>
            </a:extLst>
          </p:cNvPr>
          <p:cNvCxnSpPr/>
          <p:nvPr/>
        </p:nvCxnSpPr>
        <p:spPr>
          <a:xfrm>
            <a:off x="11637818" y="4468091"/>
            <a:ext cx="0" cy="4987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3B74A894-E9B0-4294-B566-3F8C5D112766}"/>
              </a:ext>
            </a:extLst>
          </p:cNvPr>
          <p:cNvCxnSpPr/>
          <p:nvPr/>
        </p:nvCxnSpPr>
        <p:spPr>
          <a:xfrm>
            <a:off x="6097108" y="4468091"/>
            <a:ext cx="0" cy="498764"/>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kstSylinder 18">
            <a:extLst>
              <a:ext uri="{FF2B5EF4-FFF2-40B4-BE49-F238E27FC236}">
                <a16:creationId xmlns:a16="http://schemas.microsoft.com/office/drawing/2014/main" id="{A5CD5F88-88D8-4841-9685-29C4792E622B}"/>
              </a:ext>
            </a:extLst>
          </p:cNvPr>
          <p:cNvSpPr txBox="1"/>
          <p:nvPr/>
        </p:nvSpPr>
        <p:spPr>
          <a:xfrm>
            <a:off x="5327078" y="4098364"/>
            <a:ext cx="153784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srgbClr val="000000"/>
                </a:solidFill>
                <a:effectLst/>
                <a:uLnTx/>
                <a:uFillTx/>
                <a:latin typeface="Calibri" panose="020F0502020204030204"/>
                <a:ea typeface="+mn-ea"/>
                <a:cs typeface="+mn-cs"/>
              </a:rPr>
              <a:t>1.1.2021</a:t>
            </a:r>
          </a:p>
        </p:txBody>
      </p:sp>
      <p:sp>
        <p:nvSpPr>
          <p:cNvPr id="20" name="TekstSylinder 19">
            <a:extLst>
              <a:ext uri="{FF2B5EF4-FFF2-40B4-BE49-F238E27FC236}">
                <a16:creationId xmlns:a16="http://schemas.microsoft.com/office/drawing/2014/main" id="{23F21AD4-C020-416D-A492-6B127B103D1B}"/>
              </a:ext>
            </a:extLst>
          </p:cNvPr>
          <p:cNvSpPr txBox="1"/>
          <p:nvPr/>
        </p:nvSpPr>
        <p:spPr>
          <a:xfrm>
            <a:off x="166255" y="5174673"/>
            <a:ext cx="70656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000000"/>
                </a:solidFill>
                <a:effectLst/>
                <a:uLnTx/>
                <a:uFillTx/>
                <a:latin typeface="Calibri" panose="020F0502020204030204"/>
                <a:ea typeface="+mn-ea"/>
                <a:cs typeface="+mn-cs"/>
              </a:rPr>
              <a:t>Aug.2020</a:t>
            </a:r>
          </a:p>
        </p:txBody>
      </p:sp>
      <p:sp>
        <p:nvSpPr>
          <p:cNvPr id="21" name="TekstSylinder 20">
            <a:extLst>
              <a:ext uri="{FF2B5EF4-FFF2-40B4-BE49-F238E27FC236}">
                <a16:creationId xmlns:a16="http://schemas.microsoft.com/office/drawing/2014/main" id="{FFB444B1-24C1-4E03-A2A5-1CF845F1A9CE}"/>
              </a:ext>
            </a:extLst>
          </p:cNvPr>
          <p:cNvSpPr txBox="1"/>
          <p:nvPr/>
        </p:nvSpPr>
        <p:spPr>
          <a:xfrm>
            <a:off x="11222184" y="5153892"/>
            <a:ext cx="831264" cy="66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000000"/>
                </a:solidFill>
                <a:effectLst/>
                <a:uLnTx/>
                <a:uFillTx/>
                <a:latin typeface="Calibri" panose="020F0502020204030204"/>
                <a:ea typeface="+mn-ea"/>
                <a:cs typeface="+mn-cs"/>
              </a:rPr>
              <a:t>Aug. 2021</a:t>
            </a:r>
          </a:p>
        </p:txBody>
      </p:sp>
    </p:spTree>
    <p:extLst>
      <p:ext uri="{BB962C8B-B14F-4D97-AF65-F5344CB8AC3E}">
        <p14:creationId xmlns:p14="http://schemas.microsoft.com/office/powerpoint/2010/main" val="23454767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C2DBC68-B5CE-45FB-9F3A-96C7E985FD2F}"/>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5838DB85-92DA-4BC5-90F3-0C6DFCA41518}"/>
              </a:ext>
            </a:extLst>
          </p:cNvPr>
          <p:cNvSpPr>
            <a:spLocks noGrp="1"/>
          </p:cNvSpPr>
          <p:nvPr>
            <p:ph idx="1"/>
          </p:nvPr>
        </p:nvSpPr>
        <p:spPr/>
        <p:txBody>
          <a:bodyPr/>
          <a:lstStyle/>
          <a:p>
            <a:pPr marL="0" indent="0" algn="ctr">
              <a:buNone/>
            </a:pPr>
            <a:endParaRPr lang="nb-NO" sz="9600"/>
          </a:p>
          <a:p>
            <a:pPr marL="0" indent="0" algn="ctr">
              <a:buNone/>
            </a:pPr>
            <a:r>
              <a:rPr lang="nb-NO" sz="9600"/>
              <a:t>?</a:t>
            </a:r>
          </a:p>
        </p:txBody>
      </p:sp>
      <p:sp>
        <p:nvSpPr>
          <p:cNvPr id="4" name="Plassholder for tekst 3">
            <a:extLst>
              <a:ext uri="{FF2B5EF4-FFF2-40B4-BE49-F238E27FC236}">
                <a16:creationId xmlns:a16="http://schemas.microsoft.com/office/drawing/2014/main" id="{DE3836D4-8528-4CBF-B11B-8D0CE7731C63}"/>
              </a:ext>
            </a:extLst>
          </p:cNvPr>
          <p:cNvSpPr>
            <a:spLocks noGrp="1"/>
          </p:cNvSpPr>
          <p:nvPr>
            <p:ph type="body" sz="quarter" idx="13"/>
          </p:nvPr>
        </p:nvSpPr>
        <p:spPr/>
        <p:txBody>
          <a:bodyPr/>
          <a:lstStyle/>
          <a:p>
            <a:endParaRPr lang="nb-NO"/>
          </a:p>
        </p:txBody>
      </p:sp>
    </p:spTree>
    <p:extLst>
      <p:ext uri="{BB962C8B-B14F-4D97-AF65-F5344CB8AC3E}">
        <p14:creationId xmlns:p14="http://schemas.microsoft.com/office/powerpoint/2010/main" val="38017066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6D64138-696C-4D67-98C9-1DFCC52A59BD}"/>
              </a:ext>
            </a:extLst>
          </p:cNvPr>
          <p:cNvSpPr>
            <a:spLocks noGrp="1"/>
          </p:cNvSpPr>
          <p:nvPr>
            <p:ph type="title"/>
          </p:nvPr>
        </p:nvSpPr>
        <p:spPr/>
        <p:txBody>
          <a:bodyPr/>
          <a:lstStyle/>
          <a:p>
            <a:pPr algn="ctr"/>
            <a:r>
              <a:rPr lang="nb-NO"/>
              <a:t>Prosjektleder «Ditt nye fylke»</a:t>
            </a:r>
          </a:p>
        </p:txBody>
      </p:sp>
      <p:sp>
        <p:nvSpPr>
          <p:cNvPr id="3" name="Plassholder for innhold 2">
            <a:extLst>
              <a:ext uri="{FF2B5EF4-FFF2-40B4-BE49-F238E27FC236}">
                <a16:creationId xmlns:a16="http://schemas.microsoft.com/office/drawing/2014/main" id="{21414E47-2376-48AC-BD40-38A0C77CEB58}"/>
              </a:ext>
            </a:extLst>
          </p:cNvPr>
          <p:cNvSpPr>
            <a:spLocks noGrp="1"/>
          </p:cNvSpPr>
          <p:nvPr>
            <p:ph idx="1"/>
          </p:nvPr>
        </p:nvSpPr>
        <p:spPr/>
        <p:txBody>
          <a:bodyPr/>
          <a:lstStyle/>
          <a:p>
            <a:pPr algn="ctr"/>
            <a:endParaRPr lang="nb-NO"/>
          </a:p>
          <a:p>
            <a:pPr algn="ctr"/>
            <a:endParaRPr lang="nb-NO"/>
          </a:p>
          <a:p>
            <a:pPr marL="0" indent="0" algn="ctr">
              <a:buNone/>
            </a:pPr>
            <a:endParaRPr lang="nb-NO"/>
          </a:p>
          <a:p>
            <a:pPr algn="ctr"/>
            <a:endParaRPr lang="nb-NO"/>
          </a:p>
          <a:p>
            <a:pPr algn="ctr"/>
            <a:endParaRPr lang="nb-NO"/>
          </a:p>
          <a:p>
            <a:pPr marL="0" indent="0" algn="ctr">
              <a:buNone/>
            </a:pPr>
            <a:r>
              <a:rPr lang="nb-NO" sz="2800"/>
              <a:t>Therese Surdal Lahus</a:t>
            </a:r>
          </a:p>
          <a:p>
            <a:pPr marL="0" indent="0" algn="ctr">
              <a:buNone/>
            </a:pPr>
            <a:r>
              <a:rPr lang="nb-NO" sz="2800">
                <a:hlinkClick r:id="rId3"/>
              </a:rPr>
              <a:t>therese.surdal.lahus@vtfk.no</a:t>
            </a:r>
            <a:endParaRPr lang="nb-NO" sz="2800"/>
          </a:p>
          <a:p>
            <a:pPr marL="0" indent="0" algn="ctr">
              <a:buNone/>
            </a:pPr>
            <a:r>
              <a:rPr lang="nb-NO" sz="2800" err="1"/>
              <a:t>Mobilnr</a:t>
            </a:r>
            <a:r>
              <a:rPr lang="nb-NO" sz="2800"/>
              <a:t>.  99276530</a:t>
            </a:r>
          </a:p>
          <a:p>
            <a:endParaRPr lang="nb-NO"/>
          </a:p>
          <a:p>
            <a:endParaRPr lang="nb-NO"/>
          </a:p>
          <a:p>
            <a:endParaRPr lang="nb-NO"/>
          </a:p>
          <a:p>
            <a:endParaRPr lang="nb-NO"/>
          </a:p>
          <a:p>
            <a:endParaRPr lang="nb-NO"/>
          </a:p>
        </p:txBody>
      </p:sp>
    </p:spTree>
    <p:extLst>
      <p:ext uri="{BB962C8B-B14F-4D97-AF65-F5344CB8AC3E}">
        <p14:creationId xmlns:p14="http://schemas.microsoft.com/office/powerpoint/2010/main" val="26173963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C54EBFD-C2CA-D74C-98A2-C49F227D4C16}"/>
              </a:ext>
            </a:extLst>
          </p:cNvPr>
          <p:cNvSpPr>
            <a:spLocks noGrp="1"/>
          </p:cNvSpPr>
          <p:nvPr>
            <p:ph type="title"/>
          </p:nvPr>
        </p:nvSpPr>
        <p:spPr>
          <a:xfrm>
            <a:off x="967958" y="780969"/>
            <a:ext cx="9264613" cy="1178459"/>
          </a:xfrm>
        </p:spPr>
        <p:txBody>
          <a:bodyPr anchor="ctr">
            <a:normAutofit fontScale="90000"/>
          </a:bodyPr>
          <a:lstStyle/>
          <a:p>
            <a:r>
              <a:rPr lang="nb-NO" sz="6600"/>
              <a:t>Ny </a:t>
            </a:r>
            <a:r>
              <a:rPr lang="nb-NO" sz="10700"/>
              <a:t>K</a:t>
            </a:r>
            <a:r>
              <a:rPr lang="nb-NO" sz="6600"/>
              <a:t>ulturstrategi</a:t>
            </a:r>
            <a:br>
              <a:rPr lang="nb-NO" sz="6600"/>
            </a:br>
            <a:br>
              <a:rPr lang="nb-NO"/>
            </a:br>
            <a:endParaRPr lang="nb-NO"/>
          </a:p>
        </p:txBody>
      </p:sp>
      <p:pic>
        <p:nvPicPr>
          <p:cNvPr id="5" name="Bilde 4" descr="Et bilde som inneholder innendørs, datamaskin, foto, bord&#10;&#10;Automatisk generert beskrivelse">
            <a:extLst>
              <a:ext uri="{FF2B5EF4-FFF2-40B4-BE49-F238E27FC236}">
                <a16:creationId xmlns:a16="http://schemas.microsoft.com/office/drawing/2014/main" id="{DA52EE21-DC6C-43BF-8291-7CACF12EF6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554" y="2455152"/>
            <a:ext cx="10292169" cy="3397415"/>
          </a:xfrm>
          <a:prstGeom prst="rect">
            <a:avLst/>
          </a:prstGeom>
        </p:spPr>
      </p:pic>
    </p:spTree>
    <p:extLst>
      <p:ext uri="{BB962C8B-B14F-4D97-AF65-F5344CB8AC3E}">
        <p14:creationId xmlns:p14="http://schemas.microsoft.com/office/powerpoint/2010/main" val="29654797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64AAD43D-1366-4ED9-87FA-24074D590A1C}"/>
              </a:ext>
            </a:extLst>
          </p:cNvPr>
          <p:cNvSpPr>
            <a:spLocks noGrp="1"/>
          </p:cNvSpPr>
          <p:nvPr>
            <p:ph idx="1"/>
          </p:nvPr>
        </p:nvSpPr>
        <p:spPr>
          <a:xfrm>
            <a:off x="512572" y="2329656"/>
            <a:ext cx="11039856" cy="1874044"/>
          </a:xfrm>
        </p:spPr>
        <p:txBody>
          <a:bodyPr/>
          <a:lstStyle/>
          <a:p>
            <a:pPr marL="0" indent="0" algn="ctr">
              <a:buNone/>
            </a:pPr>
            <a:r>
              <a:rPr lang="nb-NO" sz="4400" b="1"/>
              <a:t>Ambisjon:</a:t>
            </a:r>
          </a:p>
          <a:p>
            <a:pPr marL="0" indent="0" algn="ctr">
              <a:buNone/>
            </a:pPr>
            <a:r>
              <a:rPr lang="nb-NO" sz="3600"/>
              <a:t>Vestfold og Telemark – et kulturfylke med stor «K» </a:t>
            </a:r>
          </a:p>
        </p:txBody>
      </p:sp>
    </p:spTree>
    <p:extLst>
      <p:ext uri="{BB962C8B-B14F-4D97-AF65-F5344CB8AC3E}">
        <p14:creationId xmlns:p14="http://schemas.microsoft.com/office/powerpoint/2010/main" val="133808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5008275-8CFE-4429-B324-DE363BDCD0ED}"/>
              </a:ext>
            </a:extLst>
          </p:cNvPr>
          <p:cNvSpPr>
            <a:spLocks noGrp="1"/>
          </p:cNvSpPr>
          <p:nvPr>
            <p:ph type="title"/>
          </p:nvPr>
        </p:nvSpPr>
        <p:spPr>
          <a:xfrm>
            <a:off x="576072" y="1011074"/>
            <a:ext cx="11039856" cy="523220"/>
          </a:xfrm>
        </p:spPr>
        <p:txBody>
          <a:bodyPr/>
          <a:lstStyle/>
          <a:p>
            <a:pPr algn="ctr"/>
            <a:r>
              <a:rPr lang="nb-NO"/>
              <a:t>Vestfold og Telemark fylkeskommune</a:t>
            </a:r>
          </a:p>
        </p:txBody>
      </p:sp>
      <p:pic>
        <p:nvPicPr>
          <p:cNvPr id="7" name="Plassholder for innhold 6">
            <a:extLst>
              <a:ext uri="{FF2B5EF4-FFF2-40B4-BE49-F238E27FC236}">
                <a16:creationId xmlns:a16="http://schemas.microsoft.com/office/drawing/2014/main" id="{7AADF039-1BB9-41D7-81A5-BFEB0BB58E7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26434" y="2223703"/>
            <a:ext cx="3539131" cy="4026745"/>
          </a:xfrm>
        </p:spPr>
      </p:pic>
    </p:spTree>
    <p:extLst>
      <p:ext uri="{BB962C8B-B14F-4D97-AF65-F5344CB8AC3E}">
        <p14:creationId xmlns:p14="http://schemas.microsoft.com/office/powerpoint/2010/main" val="167343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580777D-9E3F-47F4-89A1-1E9337BD5308}"/>
              </a:ext>
            </a:extLst>
          </p:cNvPr>
          <p:cNvSpPr>
            <a:spLocks noGrp="1"/>
          </p:cNvSpPr>
          <p:nvPr>
            <p:ph idx="1"/>
          </p:nvPr>
        </p:nvSpPr>
        <p:spPr>
          <a:xfrm>
            <a:off x="576072" y="698501"/>
            <a:ext cx="11039856" cy="1016000"/>
          </a:xfrm>
        </p:spPr>
        <p:txBody>
          <a:bodyPr/>
          <a:lstStyle/>
          <a:p>
            <a:pPr marL="0" indent="0" algn="ctr">
              <a:buNone/>
            </a:pPr>
            <a:endParaRPr lang="nb-NO" sz="2800"/>
          </a:p>
          <a:p>
            <a:pPr marL="0" indent="0" algn="ctr">
              <a:buNone/>
            </a:pPr>
            <a:r>
              <a:rPr lang="nb-NO" sz="2800" b="1"/>
              <a:t>Hva innebærer det?</a:t>
            </a:r>
          </a:p>
          <a:p>
            <a:pPr marL="0" indent="0">
              <a:buNone/>
            </a:pPr>
            <a:endParaRPr lang="nb-NO" sz="2800" b="1"/>
          </a:p>
          <a:p>
            <a:endParaRPr lang="nb-NO" sz="1400"/>
          </a:p>
          <a:p>
            <a:pPr marL="0" indent="0" algn="ctr">
              <a:buNone/>
            </a:pPr>
            <a:endParaRPr lang="nb-NO"/>
          </a:p>
        </p:txBody>
      </p:sp>
      <p:sp>
        <p:nvSpPr>
          <p:cNvPr id="5" name="TekstSylinder 4">
            <a:extLst>
              <a:ext uri="{FF2B5EF4-FFF2-40B4-BE49-F238E27FC236}">
                <a16:creationId xmlns:a16="http://schemas.microsoft.com/office/drawing/2014/main" id="{BFA7708E-2B8E-4B73-B5E7-F603E82419BF}"/>
              </a:ext>
            </a:extLst>
          </p:cNvPr>
          <p:cNvSpPr txBox="1"/>
          <p:nvPr/>
        </p:nvSpPr>
        <p:spPr>
          <a:xfrm>
            <a:off x="787400" y="2038350"/>
            <a:ext cx="10674350" cy="369331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nb-NO"/>
              <a:t>Vi dyrker den mangfoldige og rike kulturen vår, og sørger for at innbyggere, i alle deler av fylket, har mulighet til å skape, vise fram og oppleve kunst og kultur av høy kvalitet.</a:t>
            </a:r>
            <a:br>
              <a:rPr lang="nb-NO"/>
            </a:br>
            <a:endParaRPr lang="nb-NO">
              <a:cs typeface="Calibri" panose="020F0502020204030204"/>
            </a:endParaRPr>
          </a:p>
          <a:p>
            <a:pPr marL="285750" indent="-285750">
              <a:buFont typeface="Arial" panose="020B0604020202020204" pitchFamily="34" charset="0"/>
              <a:buChar char="•"/>
            </a:pPr>
            <a:endParaRPr lang="nb-NO"/>
          </a:p>
          <a:p>
            <a:pPr marL="742950" lvl="1" indent="-285750">
              <a:buFont typeface="Arial" panose="020B0604020202020204" pitchFamily="34" charset="0"/>
              <a:buChar char="•"/>
            </a:pPr>
            <a:r>
              <a:rPr lang="nb-NO"/>
              <a:t>Kultur bringer mennesker sammen og bidrar til aktivitet, dialog og inkludering.</a:t>
            </a:r>
            <a:br>
              <a:rPr lang="nb-NO"/>
            </a:br>
            <a:endParaRPr lang="nb-NO">
              <a:cs typeface="Calibri" panose="020F0502020204030204"/>
            </a:endParaRPr>
          </a:p>
          <a:p>
            <a:pPr marL="742950" lvl="1" indent="-285750">
              <a:buFont typeface="Arial" panose="020B0604020202020204" pitchFamily="34" charset="0"/>
              <a:buChar char="•"/>
            </a:pPr>
            <a:r>
              <a:rPr lang="nb-NO"/>
              <a:t>Kultur har en identitetsskapende effekt på både individer og samfunn, bidrar til trivsel og virker positivt på folkehelsa. </a:t>
            </a:r>
            <a:br>
              <a:rPr lang="nb-NO"/>
            </a:br>
            <a:endParaRPr lang="nb-NO">
              <a:cs typeface="Calibri" panose="020F0502020204030204"/>
            </a:endParaRPr>
          </a:p>
          <a:p>
            <a:pPr marL="742950" lvl="1" indent="-285750">
              <a:buFont typeface="Arial" panose="020B0604020202020204" pitchFamily="34" charset="0"/>
              <a:buChar char="•"/>
            </a:pPr>
            <a:r>
              <a:rPr lang="nb-NO"/>
              <a:t>Kultur bidrar til økt attraksjonskraft, utvikling av kultur- og naturbasert reiseliv, og til sosial og økonomisk verdiskaping i fylket. </a:t>
            </a:r>
            <a:endParaRPr lang="nb-NO">
              <a:cs typeface="Calibri" panose="020F0502020204030204"/>
            </a:endParaRPr>
          </a:p>
          <a:p>
            <a:pPr marL="285750" indent="-285750">
              <a:buFont typeface="Wingdings" panose="05000000000000000000" pitchFamily="2" charset="2"/>
              <a:buChar char="Ø"/>
            </a:pPr>
            <a:endParaRPr lang="nb-NO"/>
          </a:p>
          <a:p>
            <a:endParaRPr lang="nb-NO">
              <a:cs typeface="Calibri" panose="020F0502020204030204"/>
            </a:endParaRPr>
          </a:p>
        </p:txBody>
      </p:sp>
    </p:spTree>
    <p:extLst>
      <p:ext uri="{BB962C8B-B14F-4D97-AF65-F5344CB8AC3E}">
        <p14:creationId xmlns:p14="http://schemas.microsoft.com/office/powerpoint/2010/main" val="124258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F463F76-A0B8-4ACF-A207-B9E29AE746A5}"/>
              </a:ext>
            </a:extLst>
          </p:cNvPr>
          <p:cNvSpPr>
            <a:spLocks noGrp="1"/>
          </p:cNvSpPr>
          <p:nvPr>
            <p:ph type="title"/>
          </p:nvPr>
        </p:nvSpPr>
        <p:spPr>
          <a:xfrm>
            <a:off x="525272" y="3012348"/>
            <a:ext cx="11039856" cy="523220"/>
          </a:xfrm>
        </p:spPr>
        <p:txBody>
          <a:bodyPr/>
          <a:lstStyle/>
          <a:p>
            <a:pPr algn="ctr"/>
            <a:r>
              <a:rPr lang="nb-NO"/>
              <a:t>Hva er kulturstrategiens viktigste oppgave?</a:t>
            </a:r>
          </a:p>
        </p:txBody>
      </p:sp>
    </p:spTree>
    <p:extLst>
      <p:ext uri="{BB962C8B-B14F-4D97-AF65-F5344CB8AC3E}">
        <p14:creationId xmlns:p14="http://schemas.microsoft.com/office/powerpoint/2010/main" val="38841769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98E1A07-56D3-43E6-B4C7-3C8A71970F2C}"/>
              </a:ext>
            </a:extLst>
          </p:cNvPr>
          <p:cNvSpPr>
            <a:spLocks noGrp="1"/>
          </p:cNvSpPr>
          <p:nvPr>
            <p:ph type="title"/>
          </p:nvPr>
        </p:nvSpPr>
        <p:spPr/>
        <p:txBody>
          <a:bodyPr/>
          <a:lstStyle/>
          <a:p>
            <a:pPr algn="ctr"/>
            <a:r>
              <a:rPr lang="nb-NO"/>
              <a:t>Kulturplattform</a:t>
            </a:r>
          </a:p>
        </p:txBody>
      </p:sp>
      <p:sp>
        <p:nvSpPr>
          <p:cNvPr id="3" name="Plassholder for innhold 2">
            <a:extLst>
              <a:ext uri="{FF2B5EF4-FFF2-40B4-BE49-F238E27FC236}">
                <a16:creationId xmlns:a16="http://schemas.microsoft.com/office/drawing/2014/main" id="{E2E0B221-7E9D-4867-A05D-3FAECBFE8571}"/>
              </a:ext>
            </a:extLst>
          </p:cNvPr>
          <p:cNvSpPr>
            <a:spLocks noGrp="1"/>
          </p:cNvSpPr>
          <p:nvPr>
            <p:ph idx="1"/>
          </p:nvPr>
        </p:nvSpPr>
        <p:spPr/>
        <p:txBody>
          <a:bodyPr/>
          <a:lstStyle/>
          <a:p>
            <a:endParaRPr lang="nb-NO"/>
          </a:p>
          <a:p>
            <a:pPr marL="0" indent="0" algn="ctr">
              <a:spcAft>
                <a:spcPts val="600"/>
              </a:spcAft>
              <a:buNone/>
            </a:pPr>
            <a:r>
              <a:rPr lang="nb-NO" i="1"/>
              <a:t>«Vestfold og Telemark – der mennesker møtes» </a:t>
            </a:r>
            <a:r>
              <a:rPr lang="nb-NO"/>
              <a:t>er en førstegenerasjonsstrategi </a:t>
            </a:r>
          </a:p>
          <a:p>
            <a:pPr marL="0" indent="0" algn="ctr">
              <a:spcAft>
                <a:spcPts val="600"/>
              </a:spcAft>
              <a:buNone/>
            </a:pPr>
            <a:r>
              <a:rPr lang="nb-NO"/>
              <a:t>for Vestfold og Telemark på kulturområdet.</a:t>
            </a:r>
          </a:p>
          <a:p>
            <a:pPr marL="0" indent="0" algn="ctr">
              <a:buNone/>
            </a:pPr>
            <a:endParaRPr lang="nb-NO"/>
          </a:p>
          <a:p>
            <a:pPr marL="0" indent="0" algn="ctr">
              <a:buNone/>
            </a:pPr>
            <a:endParaRPr lang="nb-NO"/>
          </a:p>
          <a:p>
            <a:pPr marL="0" indent="0" algn="ctr">
              <a:buNone/>
            </a:pPr>
            <a:r>
              <a:rPr lang="nb-NO"/>
              <a:t>Den etablerer en </a:t>
            </a:r>
            <a:r>
              <a:rPr lang="nb-NO" u="sng"/>
              <a:t>felles kulturplattform</a:t>
            </a:r>
            <a:r>
              <a:rPr lang="nb-NO"/>
              <a:t> i det nye fylket, </a:t>
            </a:r>
          </a:p>
          <a:p>
            <a:pPr marL="0" indent="0" algn="ctr">
              <a:buNone/>
            </a:pPr>
            <a:r>
              <a:rPr lang="nb-NO"/>
              <a:t>med tydelig uttalte mål og prioriteringer. </a:t>
            </a:r>
          </a:p>
          <a:p>
            <a:pPr algn="ctr"/>
            <a:endParaRPr lang="nb-NO"/>
          </a:p>
          <a:p>
            <a:pPr marL="0" indent="0" algn="ctr">
              <a:buNone/>
            </a:pPr>
            <a:endParaRPr lang="nb-NO"/>
          </a:p>
          <a:p>
            <a:pPr marL="0" indent="0" algn="ctr">
              <a:buNone/>
            </a:pPr>
            <a:r>
              <a:rPr lang="nb-NO"/>
              <a:t>Plattformen er nødvendig for å </a:t>
            </a:r>
            <a:r>
              <a:rPr lang="nb-NO" err="1"/>
              <a:t>målrette</a:t>
            </a:r>
            <a:r>
              <a:rPr lang="nb-NO"/>
              <a:t> og koordinere fylkeskommunens innsats, i samarbeid med eksterne aktører.</a:t>
            </a:r>
          </a:p>
        </p:txBody>
      </p:sp>
    </p:spTree>
    <p:extLst>
      <p:ext uri="{BB962C8B-B14F-4D97-AF65-F5344CB8AC3E}">
        <p14:creationId xmlns:p14="http://schemas.microsoft.com/office/powerpoint/2010/main" val="2885944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5880FEB-AC9E-4181-A6CD-1BCE09F1E25B}"/>
              </a:ext>
            </a:extLst>
          </p:cNvPr>
          <p:cNvSpPr>
            <a:spLocks noGrp="1"/>
          </p:cNvSpPr>
          <p:nvPr>
            <p:ph type="title"/>
          </p:nvPr>
        </p:nvSpPr>
        <p:spPr/>
        <p:txBody>
          <a:bodyPr/>
          <a:lstStyle/>
          <a:p>
            <a:r>
              <a:rPr lang="nb-NO"/>
              <a:t>Fylkeskommunens planhierarki</a:t>
            </a:r>
          </a:p>
        </p:txBody>
      </p:sp>
      <p:graphicFrame>
        <p:nvGraphicFramePr>
          <p:cNvPr id="8" name="Plassholder for innhold 7">
            <a:extLst>
              <a:ext uri="{FF2B5EF4-FFF2-40B4-BE49-F238E27FC236}">
                <a16:creationId xmlns:a16="http://schemas.microsoft.com/office/drawing/2014/main" id="{E4E16962-F4FA-4541-8EAF-4B73A24B87BE}"/>
              </a:ext>
            </a:extLst>
          </p:cNvPr>
          <p:cNvGraphicFramePr>
            <a:graphicFrameLocks noGrp="1"/>
          </p:cNvGraphicFramePr>
          <p:nvPr>
            <p:ph idx="1"/>
            <p:extLst>
              <p:ext uri="{D42A27DB-BD31-4B8C-83A1-F6EECF244321}">
                <p14:modId xmlns:p14="http://schemas.microsoft.com/office/powerpoint/2010/main" val="1133040288"/>
              </p:ext>
            </p:extLst>
          </p:nvPr>
        </p:nvGraphicFramePr>
        <p:xfrm>
          <a:off x="576263" y="1585913"/>
          <a:ext cx="4933950" cy="46974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Plassholder for innhold 6">
            <a:extLst>
              <a:ext uri="{FF2B5EF4-FFF2-40B4-BE49-F238E27FC236}">
                <a16:creationId xmlns:a16="http://schemas.microsoft.com/office/drawing/2014/main" id="{A9661DD8-489D-42F6-8FB6-CEE37FE38382}"/>
              </a:ext>
            </a:extLst>
          </p:cNvPr>
          <p:cNvSpPr>
            <a:spLocks noGrp="1"/>
          </p:cNvSpPr>
          <p:nvPr>
            <p:ph idx="14"/>
          </p:nvPr>
        </p:nvSpPr>
        <p:spPr/>
        <p:txBody>
          <a:bodyPr/>
          <a:lstStyle/>
          <a:p>
            <a:r>
              <a:rPr lang="nb-NO"/>
              <a:t>Kunnskapsgrunnlag: </a:t>
            </a:r>
          </a:p>
          <a:p>
            <a:pPr lvl="1"/>
            <a:r>
              <a:rPr lang="nb-NO" i="1"/>
              <a:t>Ditt og mitt Vestfold og Telemark. Et </a:t>
            </a:r>
            <a:r>
              <a:rPr lang="nb-NO" i="1" err="1"/>
              <a:t>kunnskapsbilde</a:t>
            </a:r>
            <a:r>
              <a:rPr lang="nb-NO" i="1"/>
              <a:t> i utvikling</a:t>
            </a:r>
          </a:p>
          <a:p>
            <a:pPr lvl="1"/>
            <a:r>
              <a:rPr lang="nb-NO" i="1"/>
              <a:t>Slik lever vi i Vestfold og Telemark</a:t>
            </a:r>
          </a:p>
          <a:p>
            <a:pPr lvl="1"/>
            <a:r>
              <a:rPr lang="nb-NO"/>
              <a:t>forskning, statistikk, utredninger og undersøkelser </a:t>
            </a:r>
          </a:p>
          <a:p>
            <a:r>
              <a:rPr lang="nb-NO"/>
              <a:t>Regional planstrategi (RPS):</a:t>
            </a:r>
          </a:p>
          <a:p>
            <a:pPr lvl="1"/>
            <a:r>
              <a:rPr lang="nb-NO"/>
              <a:t>Kulturstrategien skal bygge opp under målene i RPS og konkretisere hvordan fylkeskommunen skal jobbe for å nå målene på kulturområdet.</a:t>
            </a:r>
          </a:p>
        </p:txBody>
      </p:sp>
    </p:spTree>
    <p:extLst>
      <p:ext uri="{BB962C8B-B14F-4D97-AF65-F5344CB8AC3E}">
        <p14:creationId xmlns:p14="http://schemas.microsoft.com/office/powerpoint/2010/main" val="29938762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FFF77A6-441E-4D31-91F4-7F0E25934D6A}"/>
              </a:ext>
            </a:extLst>
          </p:cNvPr>
          <p:cNvSpPr>
            <a:spLocks noGrp="1"/>
          </p:cNvSpPr>
          <p:nvPr>
            <p:ph type="title"/>
          </p:nvPr>
        </p:nvSpPr>
        <p:spPr/>
        <p:txBody>
          <a:bodyPr/>
          <a:lstStyle/>
          <a:p>
            <a:r>
              <a:rPr lang="nb-NO"/>
              <a:t>Regional planstrategi</a:t>
            </a:r>
          </a:p>
        </p:txBody>
      </p:sp>
      <p:sp>
        <p:nvSpPr>
          <p:cNvPr id="3" name="Plassholder for innhold 2">
            <a:extLst>
              <a:ext uri="{FF2B5EF4-FFF2-40B4-BE49-F238E27FC236}">
                <a16:creationId xmlns:a16="http://schemas.microsoft.com/office/drawing/2014/main" id="{10FCAAFE-9B3C-4FD7-80C3-BCE8D0E8C4B5}"/>
              </a:ext>
            </a:extLst>
          </p:cNvPr>
          <p:cNvSpPr>
            <a:spLocks noGrp="1"/>
          </p:cNvSpPr>
          <p:nvPr>
            <p:ph idx="1"/>
          </p:nvPr>
        </p:nvSpPr>
        <p:spPr/>
        <p:txBody>
          <a:bodyPr/>
          <a:lstStyle/>
          <a:p>
            <a:pPr marL="0" indent="0">
              <a:buNone/>
            </a:pPr>
            <a:r>
              <a:rPr lang="nb-NO" b="1"/>
              <a:t>Åtte prioriterte </a:t>
            </a:r>
            <a:r>
              <a:rPr lang="nb-NO" b="1" err="1"/>
              <a:t>bærekraftsmål</a:t>
            </a:r>
            <a:r>
              <a:rPr lang="nb-NO" b="1"/>
              <a:t>:</a:t>
            </a:r>
          </a:p>
        </p:txBody>
      </p:sp>
      <p:sp>
        <p:nvSpPr>
          <p:cNvPr id="5" name="Plassholder for innhold 4">
            <a:extLst>
              <a:ext uri="{FF2B5EF4-FFF2-40B4-BE49-F238E27FC236}">
                <a16:creationId xmlns:a16="http://schemas.microsoft.com/office/drawing/2014/main" id="{9CD5CD6E-9472-4B73-A667-CF782AF62138}"/>
              </a:ext>
            </a:extLst>
          </p:cNvPr>
          <p:cNvSpPr>
            <a:spLocks noGrp="1"/>
          </p:cNvSpPr>
          <p:nvPr>
            <p:ph idx="14"/>
          </p:nvPr>
        </p:nvSpPr>
        <p:spPr>
          <a:xfrm>
            <a:off x="7070362" y="1592408"/>
            <a:ext cx="4933493" cy="4696866"/>
          </a:xfrm>
        </p:spPr>
        <p:txBody>
          <a:bodyPr/>
          <a:lstStyle/>
          <a:p>
            <a:pPr marL="0" indent="0">
              <a:buNone/>
            </a:pPr>
            <a:r>
              <a:rPr lang="nb-NO" b="1"/>
              <a:t>To satsingsområder:</a:t>
            </a:r>
          </a:p>
          <a:p>
            <a:pPr marL="0" indent="0">
              <a:buNone/>
            </a:pPr>
            <a:endParaRPr lang="nb-NO" b="1"/>
          </a:p>
          <a:p>
            <a:pPr marL="0" indent="0">
              <a:buNone/>
            </a:pPr>
            <a:r>
              <a:rPr lang="nb-NO"/>
              <a:t>- Verdiskaping gjennom grønn omstilling.</a:t>
            </a:r>
          </a:p>
          <a:p>
            <a:pPr marL="0" indent="0">
              <a:buNone/>
            </a:pPr>
            <a:r>
              <a:rPr lang="nb-NO"/>
              <a:t>- Samhandling for å løse komplekse</a:t>
            </a:r>
            <a:br>
              <a:rPr lang="nb-NO"/>
            </a:br>
            <a:r>
              <a:rPr lang="nb-NO"/>
              <a:t>   problemstillinger. </a:t>
            </a:r>
          </a:p>
        </p:txBody>
      </p:sp>
      <p:pic>
        <p:nvPicPr>
          <p:cNvPr id="7" name="Bilde 6">
            <a:extLst>
              <a:ext uri="{FF2B5EF4-FFF2-40B4-BE49-F238E27FC236}">
                <a16:creationId xmlns:a16="http://schemas.microsoft.com/office/drawing/2014/main" id="{B458CFE7-0311-4EE2-96E8-15EA674C78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072" y="2341417"/>
            <a:ext cx="5683788" cy="2657355"/>
          </a:xfrm>
          <a:prstGeom prst="rect">
            <a:avLst/>
          </a:prstGeom>
        </p:spPr>
      </p:pic>
    </p:spTree>
    <p:extLst>
      <p:ext uri="{BB962C8B-B14F-4D97-AF65-F5344CB8AC3E}">
        <p14:creationId xmlns:p14="http://schemas.microsoft.com/office/powerpoint/2010/main" val="35406559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B0FF529-2748-4042-B24A-6490F3DF5B43}"/>
              </a:ext>
            </a:extLst>
          </p:cNvPr>
          <p:cNvSpPr>
            <a:spLocks noGrp="1"/>
          </p:cNvSpPr>
          <p:nvPr>
            <p:ph type="title"/>
          </p:nvPr>
        </p:nvSpPr>
        <p:spPr/>
        <p:txBody>
          <a:bodyPr/>
          <a:lstStyle/>
          <a:p>
            <a:r>
              <a:rPr lang="nb-NO"/>
              <a:t>Rollen som regional samfunnsutvikler</a:t>
            </a:r>
          </a:p>
        </p:txBody>
      </p:sp>
      <p:sp>
        <p:nvSpPr>
          <p:cNvPr id="3" name="Plassholder for innhold 2">
            <a:extLst>
              <a:ext uri="{FF2B5EF4-FFF2-40B4-BE49-F238E27FC236}">
                <a16:creationId xmlns:a16="http://schemas.microsoft.com/office/drawing/2014/main" id="{E1CAC35B-BB09-4F26-81A1-45FB0327AEBE}"/>
              </a:ext>
            </a:extLst>
          </p:cNvPr>
          <p:cNvSpPr>
            <a:spLocks noGrp="1"/>
          </p:cNvSpPr>
          <p:nvPr>
            <p:ph idx="1"/>
          </p:nvPr>
        </p:nvSpPr>
        <p:spPr/>
        <p:txBody>
          <a:bodyPr/>
          <a:lstStyle/>
          <a:p>
            <a:pPr marL="0" indent="0">
              <a:buNone/>
            </a:pPr>
            <a:r>
              <a:rPr lang="nb-NO"/>
              <a:t>Kulturstrategien sier hvordan fylkeskommunen skal utøve rollen som regional samfunnsutvikler på kulturområdet i strategiperioden. </a:t>
            </a:r>
          </a:p>
          <a:p>
            <a:pPr marL="0" indent="0">
              <a:buNone/>
            </a:pPr>
            <a:endParaRPr lang="nb-NO"/>
          </a:p>
          <a:p>
            <a:pPr marL="0" indent="0">
              <a:buNone/>
            </a:pPr>
            <a:endParaRPr lang="nb-NO"/>
          </a:p>
          <a:p>
            <a:pPr marL="0" indent="0">
              <a:buNone/>
            </a:pPr>
            <a:r>
              <a:rPr lang="nb-NO"/>
              <a:t>Fylkeskommunen vil fra 2021 til 2024 legge vekt på å være: </a:t>
            </a:r>
          </a:p>
          <a:p>
            <a:pPr marL="252000" lvl="1" indent="0" algn="ctr">
              <a:buNone/>
            </a:pPr>
            <a:endParaRPr lang="nb-NO" sz="1000"/>
          </a:p>
          <a:p>
            <a:pPr marL="504000" lvl="2" indent="0">
              <a:buNone/>
            </a:pPr>
            <a:r>
              <a:rPr lang="nb-NO" sz="1800"/>
              <a:t>• kunnskapsleverandør og kompetanseutvikler </a:t>
            </a:r>
          </a:p>
          <a:p>
            <a:pPr marL="504000" lvl="2" indent="0">
              <a:buNone/>
            </a:pPr>
            <a:r>
              <a:rPr lang="nb-NO" sz="1800"/>
              <a:t>• koordinator </a:t>
            </a:r>
          </a:p>
          <a:p>
            <a:pPr marL="504000" lvl="2" indent="0">
              <a:buNone/>
            </a:pPr>
            <a:r>
              <a:rPr lang="nb-NO" sz="1800"/>
              <a:t>• samarbeidspartner </a:t>
            </a:r>
          </a:p>
          <a:p>
            <a:pPr marL="504000" lvl="2" indent="0">
              <a:buNone/>
            </a:pPr>
            <a:r>
              <a:rPr lang="nb-NO" sz="1800"/>
              <a:t>• </a:t>
            </a:r>
            <a:r>
              <a:rPr lang="nb-NO" sz="1800" err="1"/>
              <a:t>tilskuddsyter</a:t>
            </a:r>
            <a:r>
              <a:rPr lang="nb-NO" sz="1800"/>
              <a:t> og premissleverandør</a:t>
            </a:r>
          </a:p>
        </p:txBody>
      </p:sp>
    </p:spTree>
    <p:extLst>
      <p:ext uri="{BB962C8B-B14F-4D97-AF65-F5344CB8AC3E}">
        <p14:creationId xmlns:p14="http://schemas.microsoft.com/office/powerpoint/2010/main" val="36752208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innhold 4" descr="Et bilde som inneholder person, danser, sport, mann&#10;&#10;Automatisk generert beskrivelse">
            <a:extLst>
              <a:ext uri="{FF2B5EF4-FFF2-40B4-BE49-F238E27FC236}">
                <a16:creationId xmlns:a16="http://schemas.microsoft.com/office/drawing/2014/main" id="{CFD91F14-8599-4EB1-97D0-E8A3C381CFF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r="1" b="36181"/>
          <a:stretch/>
        </p:blipFill>
        <p:spPr>
          <a:xfrm>
            <a:off x="252413" y="1619250"/>
            <a:ext cx="11687175" cy="4978400"/>
          </a:xfrm>
          <a:prstGeom prst="rect">
            <a:avLst/>
          </a:prstGeom>
          <a:noFill/>
        </p:spPr>
      </p:pic>
      <p:sp>
        <p:nvSpPr>
          <p:cNvPr id="3" name="Tittel 2">
            <a:extLst>
              <a:ext uri="{FF2B5EF4-FFF2-40B4-BE49-F238E27FC236}">
                <a16:creationId xmlns:a16="http://schemas.microsoft.com/office/drawing/2014/main" id="{99719501-7B5D-4855-B411-06C258A114F1}"/>
              </a:ext>
            </a:extLst>
          </p:cNvPr>
          <p:cNvSpPr>
            <a:spLocks noGrp="1"/>
          </p:cNvSpPr>
          <p:nvPr>
            <p:ph type="title"/>
          </p:nvPr>
        </p:nvSpPr>
        <p:spPr>
          <a:xfrm>
            <a:off x="576073" y="260604"/>
            <a:ext cx="8739071" cy="1135710"/>
          </a:xfrm>
        </p:spPr>
        <p:txBody>
          <a:bodyPr anchor="ctr">
            <a:normAutofit/>
          </a:bodyPr>
          <a:lstStyle/>
          <a:p>
            <a:pPr>
              <a:spcAft>
                <a:spcPts val="600"/>
              </a:spcAft>
            </a:pPr>
            <a:r>
              <a:rPr lang="nb-NO" i="1"/>
              <a:t>«Vestfold og Telemark – der mennesker møtes. </a:t>
            </a:r>
            <a:br>
              <a:rPr lang="nb-NO" i="1"/>
            </a:br>
            <a:r>
              <a:rPr lang="nb-NO" i="1"/>
              <a:t>Kulturstrategi 2021–2024»</a:t>
            </a:r>
          </a:p>
        </p:txBody>
      </p:sp>
      <p:sp>
        <p:nvSpPr>
          <p:cNvPr id="20" name="Text Placeholder 3">
            <a:extLst>
              <a:ext uri="{FF2B5EF4-FFF2-40B4-BE49-F238E27FC236}">
                <a16:creationId xmlns:a16="http://schemas.microsoft.com/office/drawing/2014/main" id="{F3AA3201-3A43-4210-AA2A-6A3D08B1DDFB}"/>
              </a:ext>
            </a:extLst>
          </p:cNvPr>
          <p:cNvSpPr>
            <a:spLocks noGrp="1"/>
          </p:cNvSpPr>
          <p:nvPr>
            <p:ph type="body" sz="quarter" idx="21"/>
          </p:nvPr>
        </p:nvSpPr>
        <p:spPr>
          <a:xfrm>
            <a:off x="252470" y="6650125"/>
            <a:ext cx="11687060" cy="183161"/>
          </a:xfrm>
        </p:spPr>
        <p:txBody>
          <a:bodyPr/>
          <a:lstStyle/>
          <a:p>
            <a:endParaRPr lang="en-US"/>
          </a:p>
        </p:txBody>
      </p:sp>
      <p:sp>
        <p:nvSpPr>
          <p:cNvPr id="5" name="Plassholder for tekst 4">
            <a:extLst>
              <a:ext uri="{FF2B5EF4-FFF2-40B4-BE49-F238E27FC236}">
                <a16:creationId xmlns:a16="http://schemas.microsoft.com/office/drawing/2014/main" id="{CAE65A68-6647-41B8-88DE-39F2D66CD454}"/>
              </a:ext>
            </a:extLst>
          </p:cNvPr>
          <p:cNvSpPr>
            <a:spLocks noGrp="1"/>
          </p:cNvSpPr>
          <p:nvPr>
            <p:ph type="body" sz="quarter" idx="11"/>
          </p:nvPr>
        </p:nvSpPr>
        <p:spPr>
          <a:xfrm>
            <a:off x="8771134" y="3429000"/>
            <a:ext cx="3168396" cy="3168396"/>
          </a:xfrm>
        </p:spPr>
        <p:txBody>
          <a:bodyPr anchor="ctr">
            <a:normAutofit/>
          </a:bodyPr>
          <a:lstStyle/>
          <a:p>
            <a:pPr>
              <a:spcAft>
                <a:spcPts val="600"/>
              </a:spcAft>
            </a:pPr>
            <a:endParaRPr lang="nb-NO" i="1"/>
          </a:p>
          <a:p>
            <a:pPr>
              <a:spcAft>
                <a:spcPts val="600"/>
              </a:spcAft>
            </a:pPr>
            <a:r>
              <a:rPr lang="nb-NO" i="1"/>
              <a:t>Forslag til høringsutkast behandles </a:t>
            </a:r>
          </a:p>
          <a:p>
            <a:pPr>
              <a:spcAft>
                <a:spcPts val="600"/>
              </a:spcAft>
            </a:pPr>
            <a:r>
              <a:rPr lang="nb-NO" i="1"/>
              <a:t>26.11.2020</a:t>
            </a:r>
          </a:p>
          <a:p>
            <a:pPr>
              <a:spcAft>
                <a:spcPts val="600"/>
              </a:spcAft>
            </a:pPr>
            <a:endParaRPr lang="nb-NO"/>
          </a:p>
        </p:txBody>
      </p:sp>
    </p:spTree>
    <p:extLst>
      <p:ext uri="{BB962C8B-B14F-4D97-AF65-F5344CB8AC3E}">
        <p14:creationId xmlns:p14="http://schemas.microsoft.com/office/powerpoint/2010/main" val="5401760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920473F-6676-4374-A912-A2CEF563FB88}"/>
              </a:ext>
            </a:extLst>
          </p:cNvPr>
          <p:cNvSpPr>
            <a:spLocks noGrp="1"/>
          </p:cNvSpPr>
          <p:nvPr>
            <p:ph type="title"/>
          </p:nvPr>
        </p:nvSpPr>
        <p:spPr>
          <a:xfrm>
            <a:off x="576072" y="2783919"/>
            <a:ext cx="11039856" cy="1657452"/>
          </a:xfrm>
        </p:spPr>
        <p:txBody>
          <a:bodyPr/>
          <a:lstStyle/>
          <a:p>
            <a:r>
              <a:rPr lang="nb-NO"/>
              <a:t>Hvordan gjennomføre en fylkeskommunal sprint som ivaretar behovet for forankring og medvirkning på en god måte?  </a:t>
            </a:r>
          </a:p>
        </p:txBody>
      </p:sp>
    </p:spTree>
    <p:extLst>
      <p:ext uri="{BB962C8B-B14F-4D97-AF65-F5344CB8AC3E}">
        <p14:creationId xmlns:p14="http://schemas.microsoft.com/office/powerpoint/2010/main" val="21290862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9CB31AE-B9ED-B94C-A7A1-1740D323B47D}"/>
              </a:ext>
            </a:extLst>
          </p:cNvPr>
          <p:cNvSpPr>
            <a:spLocks noGrp="1"/>
          </p:cNvSpPr>
          <p:nvPr>
            <p:ph type="title"/>
          </p:nvPr>
        </p:nvSpPr>
        <p:spPr/>
        <p:txBody>
          <a:bodyPr/>
          <a:lstStyle/>
          <a:p>
            <a:r>
              <a:rPr lang="nb-NO"/>
              <a:t>Ny kulturstrategi – et prosjekt i tre faser </a:t>
            </a:r>
          </a:p>
        </p:txBody>
      </p:sp>
      <p:cxnSp>
        <p:nvCxnSpPr>
          <p:cNvPr id="6" name="Rett linje 5">
            <a:extLst>
              <a:ext uri="{FF2B5EF4-FFF2-40B4-BE49-F238E27FC236}">
                <a16:creationId xmlns:a16="http://schemas.microsoft.com/office/drawing/2014/main" id="{396C6D2C-3847-4335-85E4-D7AA3DF39272}"/>
              </a:ext>
            </a:extLst>
          </p:cNvPr>
          <p:cNvCxnSpPr>
            <a:cxnSpLocks/>
          </p:cNvCxnSpPr>
          <p:nvPr/>
        </p:nvCxnSpPr>
        <p:spPr>
          <a:xfrm>
            <a:off x="502181" y="3429000"/>
            <a:ext cx="2268728"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8" name="Rett linje 7">
            <a:extLst>
              <a:ext uri="{FF2B5EF4-FFF2-40B4-BE49-F238E27FC236}">
                <a16:creationId xmlns:a16="http://schemas.microsoft.com/office/drawing/2014/main" id="{3D4EC43F-E67F-4D38-8CB3-6DD033988E20}"/>
              </a:ext>
            </a:extLst>
          </p:cNvPr>
          <p:cNvCxnSpPr>
            <a:cxnSpLocks/>
          </p:cNvCxnSpPr>
          <p:nvPr/>
        </p:nvCxnSpPr>
        <p:spPr>
          <a:xfrm>
            <a:off x="3214255" y="3419764"/>
            <a:ext cx="577272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Rett linje 8">
            <a:extLst>
              <a:ext uri="{FF2B5EF4-FFF2-40B4-BE49-F238E27FC236}">
                <a16:creationId xmlns:a16="http://schemas.microsoft.com/office/drawing/2014/main" id="{44C396C9-FC9C-4B6D-BA66-AFD07565FACD}"/>
              </a:ext>
            </a:extLst>
          </p:cNvPr>
          <p:cNvCxnSpPr>
            <a:cxnSpLocks/>
          </p:cNvCxnSpPr>
          <p:nvPr/>
        </p:nvCxnSpPr>
        <p:spPr>
          <a:xfrm>
            <a:off x="3209636" y="4464567"/>
            <a:ext cx="577272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ett linje 9">
            <a:extLst>
              <a:ext uri="{FF2B5EF4-FFF2-40B4-BE49-F238E27FC236}">
                <a16:creationId xmlns:a16="http://schemas.microsoft.com/office/drawing/2014/main" id="{D0C5AADD-79E7-4504-A927-05318A6251D7}"/>
              </a:ext>
            </a:extLst>
          </p:cNvPr>
          <p:cNvCxnSpPr>
            <a:cxnSpLocks/>
          </p:cNvCxnSpPr>
          <p:nvPr/>
        </p:nvCxnSpPr>
        <p:spPr>
          <a:xfrm>
            <a:off x="9508835" y="3429000"/>
            <a:ext cx="223981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kstSylinder 19">
            <a:extLst>
              <a:ext uri="{FF2B5EF4-FFF2-40B4-BE49-F238E27FC236}">
                <a16:creationId xmlns:a16="http://schemas.microsoft.com/office/drawing/2014/main" id="{C36FCFAE-F8AD-4A00-BCDF-72A7C7BB2695}"/>
              </a:ext>
            </a:extLst>
          </p:cNvPr>
          <p:cNvSpPr txBox="1"/>
          <p:nvPr/>
        </p:nvSpPr>
        <p:spPr>
          <a:xfrm>
            <a:off x="443346" y="3068904"/>
            <a:ext cx="2102473" cy="369332"/>
          </a:xfrm>
          <a:prstGeom prst="rect">
            <a:avLst/>
          </a:prstGeom>
          <a:noFill/>
        </p:spPr>
        <p:txBody>
          <a:bodyPr wrap="square" rtlCol="0">
            <a:spAutoFit/>
          </a:bodyPr>
          <a:lstStyle/>
          <a:p>
            <a:r>
              <a:rPr lang="nb-NO"/>
              <a:t>Planlegging</a:t>
            </a:r>
          </a:p>
        </p:txBody>
      </p:sp>
      <p:sp>
        <p:nvSpPr>
          <p:cNvPr id="21" name="TekstSylinder 20">
            <a:extLst>
              <a:ext uri="{FF2B5EF4-FFF2-40B4-BE49-F238E27FC236}">
                <a16:creationId xmlns:a16="http://schemas.microsoft.com/office/drawing/2014/main" id="{5C8C73DA-B276-4B8E-9EAA-C7A1C6DC0BEA}"/>
              </a:ext>
            </a:extLst>
          </p:cNvPr>
          <p:cNvSpPr txBox="1"/>
          <p:nvPr/>
        </p:nvSpPr>
        <p:spPr>
          <a:xfrm>
            <a:off x="3214255" y="3068904"/>
            <a:ext cx="5772727" cy="369332"/>
          </a:xfrm>
          <a:prstGeom prst="rect">
            <a:avLst/>
          </a:prstGeom>
          <a:noFill/>
        </p:spPr>
        <p:txBody>
          <a:bodyPr wrap="square" rtlCol="0">
            <a:spAutoFit/>
          </a:bodyPr>
          <a:lstStyle/>
          <a:p>
            <a:r>
              <a:rPr lang="nb-NO"/>
              <a:t>Gjennomføring – medvirkningsprosess (intern og ekstern)</a:t>
            </a:r>
          </a:p>
        </p:txBody>
      </p:sp>
      <p:sp>
        <p:nvSpPr>
          <p:cNvPr id="22" name="TekstSylinder 21">
            <a:extLst>
              <a:ext uri="{FF2B5EF4-FFF2-40B4-BE49-F238E27FC236}">
                <a16:creationId xmlns:a16="http://schemas.microsoft.com/office/drawing/2014/main" id="{ACEF6414-43DF-40CA-B227-94206133FB74}"/>
              </a:ext>
            </a:extLst>
          </p:cNvPr>
          <p:cNvSpPr txBox="1"/>
          <p:nvPr/>
        </p:nvSpPr>
        <p:spPr>
          <a:xfrm>
            <a:off x="3214255" y="4081380"/>
            <a:ext cx="5772727" cy="369332"/>
          </a:xfrm>
          <a:prstGeom prst="rect">
            <a:avLst/>
          </a:prstGeom>
          <a:noFill/>
        </p:spPr>
        <p:txBody>
          <a:bodyPr wrap="square" rtlCol="0">
            <a:spAutoFit/>
          </a:bodyPr>
          <a:lstStyle/>
          <a:p>
            <a:r>
              <a:rPr lang="nb-NO"/>
              <a:t>Gjennomføring – skrivearbeid </a:t>
            </a:r>
          </a:p>
        </p:txBody>
      </p:sp>
      <p:sp>
        <p:nvSpPr>
          <p:cNvPr id="23" name="TekstSylinder 22">
            <a:extLst>
              <a:ext uri="{FF2B5EF4-FFF2-40B4-BE49-F238E27FC236}">
                <a16:creationId xmlns:a16="http://schemas.microsoft.com/office/drawing/2014/main" id="{ABCBA7BD-AE4A-4AA8-A46E-FC387B39DF65}"/>
              </a:ext>
            </a:extLst>
          </p:cNvPr>
          <p:cNvSpPr txBox="1"/>
          <p:nvPr/>
        </p:nvSpPr>
        <p:spPr>
          <a:xfrm>
            <a:off x="9513455" y="2533738"/>
            <a:ext cx="2102473" cy="923330"/>
          </a:xfrm>
          <a:prstGeom prst="rect">
            <a:avLst/>
          </a:prstGeom>
          <a:noFill/>
        </p:spPr>
        <p:txBody>
          <a:bodyPr wrap="square" rtlCol="0">
            <a:spAutoFit/>
          </a:bodyPr>
          <a:lstStyle/>
          <a:p>
            <a:r>
              <a:rPr lang="nb-NO"/>
              <a:t>Høring,</a:t>
            </a:r>
          </a:p>
          <a:p>
            <a:r>
              <a:rPr lang="nb-NO"/>
              <a:t>bearbeiding, vedtak og evaluering</a:t>
            </a:r>
          </a:p>
        </p:txBody>
      </p:sp>
      <p:cxnSp>
        <p:nvCxnSpPr>
          <p:cNvPr id="25" name="Rett linje 24">
            <a:extLst>
              <a:ext uri="{FF2B5EF4-FFF2-40B4-BE49-F238E27FC236}">
                <a16:creationId xmlns:a16="http://schemas.microsoft.com/office/drawing/2014/main" id="{43055856-2191-4074-8380-EE72E54CD056}"/>
              </a:ext>
            </a:extLst>
          </p:cNvPr>
          <p:cNvCxnSpPr>
            <a:cxnSpLocks/>
          </p:cNvCxnSpPr>
          <p:nvPr/>
        </p:nvCxnSpPr>
        <p:spPr>
          <a:xfrm>
            <a:off x="8986982" y="2380891"/>
            <a:ext cx="0" cy="259750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A8043DB8-AB4F-4E30-ACF4-A1C880EB7B3E}"/>
              </a:ext>
            </a:extLst>
          </p:cNvPr>
          <p:cNvCxnSpPr>
            <a:cxnSpLocks/>
          </p:cNvCxnSpPr>
          <p:nvPr/>
        </p:nvCxnSpPr>
        <p:spPr>
          <a:xfrm>
            <a:off x="502181" y="2380891"/>
            <a:ext cx="0" cy="259750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594EF1B-466F-4365-AAE3-23008770270D}"/>
              </a:ext>
            </a:extLst>
          </p:cNvPr>
          <p:cNvCxnSpPr>
            <a:cxnSpLocks/>
          </p:cNvCxnSpPr>
          <p:nvPr/>
        </p:nvCxnSpPr>
        <p:spPr>
          <a:xfrm>
            <a:off x="3209636" y="2380891"/>
            <a:ext cx="4618" cy="259750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25398E4A-C50B-4B99-B72B-73A24150092B}"/>
              </a:ext>
            </a:extLst>
          </p:cNvPr>
          <p:cNvCxnSpPr>
            <a:cxnSpLocks/>
          </p:cNvCxnSpPr>
          <p:nvPr/>
        </p:nvCxnSpPr>
        <p:spPr>
          <a:xfrm>
            <a:off x="11748654" y="2380891"/>
            <a:ext cx="13854" cy="259750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TekstSylinder 29">
            <a:extLst>
              <a:ext uri="{FF2B5EF4-FFF2-40B4-BE49-F238E27FC236}">
                <a16:creationId xmlns:a16="http://schemas.microsoft.com/office/drawing/2014/main" id="{48E10D95-7894-4573-82B4-F5CCB670542B}"/>
              </a:ext>
            </a:extLst>
          </p:cNvPr>
          <p:cNvSpPr txBox="1"/>
          <p:nvPr/>
        </p:nvSpPr>
        <p:spPr>
          <a:xfrm>
            <a:off x="155280" y="1857671"/>
            <a:ext cx="1216889" cy="523220"/>
          </a:xfrm>
          <a:prstGeom prst="rect">
            <a:avLst/>
          </a:prstGeom>
          <a:noFill/>
        </p:spPr>
        <p:txBody>
          <a:bodyPr wrap="square" rtlCol="0">
            <a:spAutoFit/>
          </a:bodyPr>
          <a:lstStyle/>
          <a:p>
            <a:r>
              <a:rPr lang="nb-NO" sz="1400" b="1"/>
              <a:t>Start – </a:t>
            </a:r>
            <a:br>
              <a:rPr lang="nb-NO" sz="1400" b="1"/>
            </a:br>
            <a:r>
              <a:rPr lang="nb-NO" sz="1400" b="1"/>
              <a:t>mai 2020</a:t>
            </a:r>
          </a:p>
        </p:txBody>
      </p:sp>
      <p:sp>
        <p:nvSpPr>
          <p:cNvPr id="32" name="TekstSylinder 31">
            <a:extLst>
              <a:ext uri="{FF2B5EF4-FFF2-40B4-BE49-F238E27FC236}">
                <a16:creationId xmlns:a16="http://schemas.microsoft.com/office/drawing/2014/main" id="{D928D66E-75AE-4EEF-A768-529C8787BD62}"/>
              </a:ext>
            </a:extLst>
          </p:cNvPr>
          <p:cNvSpPr txBox="1"/>
          <p:nvPr/>
        </p:nvSpPr>
        <p:spPr>
          <a:xfrm>
            <a:off x="2916951" y="2009560"/>
            <a:ext cx="628072" cy="307777"/>
          </a:xfrm>
          <a:prstGeom prst="rect">
            <a:avLst/>
          </a:prstGeom>
          <a:noFill/>
        </p:spPr>
        <p:txBody>
          <a:bodyPr wrap="square" rtlCol="0">
            <a:spAutoFit/>
          </a:bodyPr>
          <a:lstStyle/>
          <a:p>
            <a:r>
              <a:rPr lang="nb-NO" sz="1400" b="1"/>
              <a:t>20.8</a:t>
            </a:r>
          </a:p>
        </p:txBody>
      </p:sp>
      <p:sp>
        <p:nvSpPr>
          <p:cNvPr id="33" name="TekstSylinder 32">
            <a:extLst>
              <a:ext uri="{FF2B5EF4-FFF2-40B4-BE49-F238E27FC236}">
                <a16:creationId xmlns:a16="http://schemas.microsoft.com/office/drawing/2014/main" id="{48AEDA02-9141-4145-8A8B-24C2A96AEB5B}"/>
              </a:ext>
            </a:extLst>
          </p:cNvPr>
          <p:cNvSpPr txBox="1"/>
          <p:nvPr/>
        </p:nvSpPr>
        <p:spPr>
          <a:xfrm>
            <a:off x="8668327" y="2001081"/>
            <a:ext cx="628072" cy="307777"/>
          </a:xfrm>
          <a:prstGeom prst="rect">
            <a:avLst/>
          </a:prstGeom>
          <a:noFill/>
        </p:spPr>
        <p:txBody>
          <a:bodyPr wrap="square" rtlCol="0">
            <a:spAutoFit/>
          </a:bodyPr>
          <a:lstStyle/>
          <a:p>
            <a:r>
              <a:rPr lang="nb-NO" sz="1400" b="1"/>
              <a:t>26.11</a:t>
            </a:r>
          </a:p>
        </p:txBody>
      </p:sp>
      <p:sp>
        <p:nvSpPr>
          <p:cNvPr id="34" name="TekstSylinder 33">
            <a:extLst>
              <a:ext uri="{FF2B5EF4-FFF2-40B4-BE49-F238E27FC236}">
                <a16:creationId xmlns:a16="http://schemas.microsoft.com/office/drawing/2014/main" id="{F3CB4A79-E703-45C4-AEEC-6EEC29B4A1AC}"/>
              </a:ext>
            </a:extLst>
          </p:cNvPr>
          <p:cNvSpPr txBox="1"/>
          <p:nvPr/>
        </p:nvSpPr>
        <p:spPr>
          <a:xfrm>
            <a:off x="11185237" y="1879601"/>
            <a:ext cx="1154542" cy="523220"/>
          </a:xfrm>
          <a:prstGeom prst="rect">
            <a:avLst/>
          </a:prstGeom>
          <a:noFill/>
        </p:spPr>
        <p:txBody>
          <a:bodyPr wrap="square" rtlCol="0">
            <a:spAutoFit/>
          </a:bodyPr>
          <a:lstStyle/>
          <a:p>
            <a:r>
              <a:rPr lang="nb-NO" sz="1400" b="1"/>
              <a:t>Slutt – </a:t>
            </a:r>
            <a:br>
              <a:rPr lang="nb-NO" sz="1400" b="1"/>
            </a:br>
            <a:r>
              <a:rPr lang="nb-NO" sz="1400" b="1"/>
              <a:t>mai 2021</a:t>
            </a:r>
          </a:p>
        </p:txBody>
      </p:sp>
    </p:spTree>
    <p:extLst>
      <p:ext uri="{BB962C8B-B14F-4D97-AF65-F5344CB8AC3E}">
        <p14:creationId xmlns:p14="http://schemas.microsoft.com/office/powerpoint/2010/main" val="25489947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7DBFBA"/>
        </a:solidFill>
        <a:effectLst/>
      </p:bgPr>
    </p:bg>
    <p:spTree>
      <p:nvGrpSpPr>
        <p:cNvPr id="1" name=""/>
        <p:cNvGrpSpPr/>
        <p:nvPr/>
      </p:nvGrpSpPr>
      <p:grpSpPr>
        <a:xfrm>
          <a:off x="0" y="0"/>
          <a:ext cx="0" cy="0"/>
          <a:chOff x="0" y="0"/>
          <a:chExt cx="0" cy="0"/>
        </a:xfrm>
      </p:grpSpPr>
      <p:sp>
        <p:nvSpPr>
          <p:cNvPr id="5" name="Plassholder for tekst 4">
            <a:extLst>
              <a:ext uri="{FF2B5EF4-FFF2-40B4-BE49-F238E27FC236}">
                <a16:creationId xmlns:a16="http://schemas.microsoft.com/office/drawing/2014/main" id="{2CF69826-7F18-42FA-A95F-61BE2D388A43}"/>
              </a:ext>
            </a:extLst>
          </p:cNvPr>
          <p:cNvSpPr>
            <a:spLocks noGrp="1"/>
          </p:cNvSpPr>
          <p:nvPr>
            <p:ph type="body" sz="quarter" idx="17"/>
          </p:nvPr>
        </p:nvSpPr>
        <p:spPr/>
        <p:txBody>
          <a:bodyPr/>
          <a:lstStyle/>
          <a:p>
            <a:r>
              <a:rPr lang="nb-NO" sz="4400"/>
              <a:t>Medvirkning og involvering</a:t>
            </a:r>
          </a:p>
        </p:txBody>
      </p:sp>
    </p:spTree>
    <p:extLst>
      <p:ext uri="{BB962C8B-B14F-4D97-AF65-F5344CB8AC3E}">
        <p14:creationId xmlns:p14="http://schemas.microsoft.com/office/powerpoint/2010/main" val="3221937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descr="Et bilde som inneholder innendørs, mørk, lys, opplyst&#10;&#10;Automatisk generert beskrivelse">
            <a:extLst>
              <a:ext uri="{FF2B5EF4-FFF2-40B4-BE49-F238E27FC236}">
                <a16:creationId xmlns:a16="http://schemas.microsoft.com/office/drawing/2014/main" id="{1A2DC1AB-5F79-487D-A541-665F676273D7}"/>
              </a:ext>
            </a:extLst>
          </p:cNvPr>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t="9495" b="1923"/>
          <a:stretch/>
        </p:blipFill>
        <p:spPr>
          <a:xfrm>
            <a:off x="20" y="10"/>
            <a:ext cx="12191980" cy="6857990"/>
          </a:xfrm>
          <a:prstGeom prst="rect">
            <a:avLst/>
          </a:prstGeom>
          <a:noFill/>
        </p:spPr>
      </p:pic>
    </p:spTree>
    <p:extLst>
      <p:ext uri="{BB962C8B-B14F-4D97-AF65-F5344CB8AC3E}">
        <p14:creationId xmlns:p14="http://schemas.microsoft.com/office/powerpoint/2010/main" val="3230096115"/>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FC25E311-4A0E-446E-B60E-A0B0D44C7A4F}"/>
              </a:ext>
            </a:extLst>
          </p:cNvPr>
          <p:cNvSpPr>
            <a:spLocks noGrp="1"/>
          </p:cNvSpPr>
          <p:nvPr>
            <p:ph type="body" sz="quarter" idx="15"/>
          </p:nvPr>
        </p:nvSpPr>
        <p:spPr/>
        <p:txBody>
          <a:bodyPr/>
          <a:lstStyle/>
          <a:p>
            <a:r>
              <a:rPr lang="nb-NO"/>
              <a:t>Politisk nivå</a:t>
            </a:r>
          </a:p>
        </p:txBody>
      </p:sp>
      <p:sp>
        <p:nvSpPr>
          <p:cNvPr id="5" name="Plassholder for tekst 4">
            <a:extLst>
              <a:ext uri="{FF2B5EF4-FFF2-40B4-BE49-F238E27FC236}">
                <a16:creationId xmlns:a16="http://schemas.microsoft.com/office/drawing/2014/main" id="{D2266786-B7A0-4398-9C24-21A65CC4722E}"/>
              </a:ext>
            </a:extLst>
          </p:cNvPr>
          <p:cNvSpPr>
            <a:spLocks noGrp="1"/>
          </p:cNvSpPr>
          <p:nvPr>
            <p:ph type="body" sz="quarter" idx="16"/>
          </p:nvPr>
        </p:nvSpPr>
        <p:spPr/>
        <p:txBody>
          <a:bodyPr/>
          <a:lstStyle/>
          <a:p>
            <a:r>
              <a:rPr lang="nb-NO"/>
              <a:t>Administrativt nivå</a:t>
            </a:r>
          </a:p>
        </p:txBody>
      </p:sp>
      <p:sp>
        <p:nvSpPr>
          <p:cNvPr id="3" name="Tittel 2">
            <a:extLst>
              <a:ext uri="{FF2B5EF4-FFF2-40B4-BE49-F238E27FC236}">
                <a16:creationId xmlns:a16="http://schemas.microsoft.com/office/drawing/2014/main" id="{317BB3E4-B116-406A-BAFF-7FB9FA175D21}"/>
              </a:ext>
            </a:extLst>
          </p:cNvPr>
          <p:cNvSpPr>
            <a:spLocks noGrp="1"/>
          </p:cNvSpPr>
          <p:nvPr>
            <p:ph type="title"/>
          </p:nvPr>
        </p:nvSpPr>
        <p:spPr/>
        <p:txBody>
          <a:bodyPr/>
          <a:lstStyle/>
          <a:p>
            <a:r>
              <a:rPr lang="nb-NO"/>
              <a:t>Internt</a:t>
            </a:r>
          </a:p>
        </p:txBody>
      </p:sp>
    </p:spTree>
    <p:extLst>
      <p:ext uri="{BB962C8B-B14F-4D97-AF65-F5344CB8AC3E}">
        <p14:creationId xmlns:p14="http://schemas.microsoft.com/office/powerpoint/2010/main" val="3546575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8143A949-B2B4-40CE-8A87-B9B45C8D3A0B}"/>
              </a:ext>
            </a:extLst>
          </p:cNvPr>
          <p:cNvSpPr>
            <a:spLocks noGrp="1"/>
          </p:cNvSpPr>
          <p:nvPr>
            <p:ph type="body" sz="quarter" idx="15"/>
          </p:nvPr>
        </p:nvSpPr>
        <p:spPr/>
        <p:txBody>
          <a:bodyPr/>
          <a:lstStyle/>
          <a:p>
            <a:r>
              <a:rPr lang="nb-NO"/>
              <a:t>Kommuner</a:t>
            </a:r>
          </a:p>
        </p:txBody>
      </p:sp>
      <p:sp>
        <p:nvSpPr>
          <p:cNvPr id="3" name="Plassholder for tekst 2">
            <a:extLst>
              <a:ext uri="{FF2B5EF4-FFF2-40B4-BE49-F238E27FC236}">
                <a16:creationId xmlns:a16="http://schemas.microsoft.com/office/drawing/2014/main" id="{D1471259-F3F5-480F-87B9-070087CE6AFD}"/>
              </a:ext>
            </a:extLst>
          </p:cNvPr>
          <p:cNvSpPr>
            <a:spLocks noGrp="1"/>
          </p:cNvSpPr>
          <p:nvPr>
            <p:ph type="body" sz="quarter" idx="16"/>
          </p:nvPr>
        </p:nvSpPr>
        <p:spPr/>
        <p:txBody>
          <a:bodyPr/>
          <a:lstStyle/>
          <a:p>
            <a:r>
              <a:rPr lang="nb-NO"/>
              <a:t>Andre kulturaktører</a:t>
            </a:r>
          </a:p>
        </p:txBody>
      </p:sp>
      <p:sp>
        <p:nvSpPr>
          <p:cNvPr id="4" name="Tittel 3">
            <a:extLst>
              <a:ext uri="{FF2B5EF4-FFF2-40B4-BE49-F238E27FC236}">
                <a16:creationId xmlns:a16="http://schemas.microsoft.com/office/drawing/2014/main" id="{FC1CBF8C-95DC-4D27-A030-6EE9D0680EC3}"/>
              </a:ext>
            </a:extLst>
          </p:cNvPr>
          <p:cNvSpPr>
            <a:spLocks noGrp="1"/>
          </p:cNvSpPr>
          <p:nvPr>
            <p:ph type="title"/>
          </p:nvPr>
        </p:nvSpPr>
        <p:spPr/>
        <p:txBody>
          <a:bodyPr/>
          <a:lstStyle/>
          <a:p>
            <a:r>
              <a:rPr lang="nb-NO"/>
              <a:t>Eksternt</a:t>
            </a:r>
          </a:p>
        </p:txBody>
      </p:sp>
    </p:spTree>
    <p:extLst>
      <p:ext uri="{BB962C8B-B14F-4D97-AF65-F5344CB8AC3E}">
        <p14:creationId xmlns:p14="http://schemas.microsoft.com/office/powerpoint/2010/main" val="6811664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852D170-CA61-424A-9DDB-90474BCE4447}"/>
              </a:ext>
            </a:extLst>
          </p:cNvPr>
          <p:cNvSpPr>
            <a:spLocks noGrp="1"/>
          </p:cNvSpPr>
          <p:nvPr>
            <p:ph type="title"/>
          </p:nvPr>
        </p:nvSpPr>
        <p:spPr>
          <a:xfrm>
            <a:off x="0" y="364425"/>
            <a:ext cx="11039856" cy="523220"/>
          </a:xfrm>
        </p:spPr>
        <p:txBody>
          <a:bodyPr/>
          <a:lstStyle/>
          <a:p>
            <a:r>
              <a:rPr lang="nb-NO"/>
              <a:t>Fase 2: Gjennomføring</a:t>
            </a:r>
          </a:p>
        </p:txBody>
      </p:sp>
      <p:sp>
        <p:nvSpPr>
          <p:cNvPr id="6" name="Pil: høyre 5">
            <a:extLst>
              <a:ext uri="{FF2B5EF4-FFF2-40B4-BE49-F238E27FC236}">
                <a16:creationId xmlns:a16="http://schemas.microsoft.com/office/drawing/2014/main" id="{06715FF9-77D2-4EFD-ABC6-68C1EF7240F0}"/>
              </a:ext>
            </a:extLst>
          </p:cNvPr>
          <p:cNvSpPr/>
          <p:nvPr/>
        </p:nvSpPr>
        <p:spPr>
          <a:xfrm>
            <a:off x="267128" y="3708971"/>
            <a:ext cx="11568701" cy="246580"/>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TekstSylinder 7">
            <a:extLst>
              <a:ext uri="{FF2B5EF4-FFF2-40B4-BE49-F238E27FC236}">
                <a16:creationId xmlns:a16="http://schemas.microsoft.com/office/drawing/2014/main" id="{708EDF96-3B3B-41D9-813A-6FBA33F0CAEC}"/>
              </a:ext>
            </a:extLst>
          </p:cNvPr>
          <p:cNvSpPr txBox="1"/>
          <p:nvPr/>
        </p:nvSpPr>
        <p:spPr>
          <a:xfrm>
            <a:off x="10994344" y="1388374"/>
            <a:ext cx="684224" cy="461665"/>
          </a:xfrm>
          <a:prstGeom prst="rect">
            <a:avLst/>
          </a:prstGeom>
          <a:noFill/>
          <a:ln>
            <a:solidFill>
              <a:schemeClr val="tx1"/>
            </a:solidFill>
          </a:ln>
        </p:spPr>
        <p:txBody>
          <a:bodyPr wrap="square" rtlCol="0">
            <a:spAutoFit/>
          </a:bodyPr>
          <a:lstStyle/>
          <a:p>
            <a:r>
              <a:rPr lang="nb-NO" sz="1200" b="1">
                <a:solidFill>
                  <a:srgbClr val="FF0000"/>
                </a:solidFill>
              </a:rPr>
              <a:t>26. nov </a:t>
            </a:r>
            <a:br>
              <a:rPr lang="nb-NO" sz="1200">
                <a:solidFill>
                  <a:srgbClr val="FF0000"/>
                </a:solidFill>
              </a:rPr>
            </a:br>
            <a:r>
              <a:rPr lang="nb-NO" sz="1200">
                <a:solidFill>
                  <a:srgbClr val="FF0000"/>
                </a:solidFill>
              </a:rPr>
              <a:t>HKFTI</a:t>
            </a:r>
          </a:p>
        </p:txBody>
      </p:sp>
      <p:sp>
        <p:nvSpPr>
          <p:cNvPr id="9" name="TekstSylinder 8">
            <a:extLst>
              <a:ext uri="{FF2B5EF4-FFF2-40B4-BE49-F238E27FC236}">
                <a16:creationId xmlns:a16="http://schemas.microsoft.com/office/drawing/2014/main" id="{017251CB-D4A7-4A8B-A879-B7A33F9CE79A}"/>
              </a:ext>
            </a:extLst>
          </p:cNvPr>
          <p:cNvSpPr txBox="1"/>
          <p:nvPr/>
        </p:nvSpPr>
        <p:spPr>
          <a:xfrm>
            <a:off x="-3699" y="1402598"/>
            <a:ext cx="647272" cy="461665"/>
          </a:xfrm>
          <a:prstGeom prst="rect">
            <a:avLst/>
          </a:prstGeom>
          <a:noFill/>
          <a:ln>
            <a:solidFill>
              <a:schemeClr val="tx1"/>
            </a:solidFill>
          </a:ln>
        </p:spPr>
        <p:txBody>
          <a:bodyPr wrap="square" rtlCol="0">
            <a:spAutoFit/>
          </a:bodyPr>
          <a:lstStyle/>
          <a:p>
            <a:r>
              <a:rPr lang="nb-NO" sz="1200" b="1">
                <a:solidFill>
                  <a:srgbClr val="FF0000"/>
                </a:solidFill>
              </a:rPr>
              <a:t>20. </a:t>
            </a:r>
            <a:r>
              <a:rPr lang="nb-NO" sz="1200" b="1" err="1">
                <a:solidFill>
                  <a:srgbClr val="FF0000"/>
                </a:solidFill>
              </a:rPr>
              <a:t>aug</a:t>
            </a:r>
            <a:br>
              <a:rPr lang="nb-NO" sz="1200">
                <a:solidFill>
                  <a:srgbClr val="FF0000"/>
                </a:solidFill>
              </a:rPr>
            </a:br>
            <a:r>
              <a:rPr lang="nb-NO" sz="1200">
                <a:solidFill>
                  <a:srgbClr val="FF0000"/>
                </a:solidFill>
              </a:rPr>
              <a:t>HKFTI</a:t>
            </a:r>
          </a:p>
        </p:txBody>
      </p:sp>
      <p:cxnSp>
        <p:nvCxnSpPr>
          <p:cNvPr id="13" name="Rett linje 12">
            <a:extLst>
              <a:ext uri="{FF2B5EF4-FFF2-40B4-BE49-F238E27FC236}">
                <a16:creationId xmlns:a16="http://schemas.microsoft.com/office/drawing/2014/main" id="{75DA7791-2924-42FC-8EB8-9AA67870211E}"/>
              </a:ext>
            </a:extLst>
          </p:cNvPr>
          <p:cNvCxnSpPr>
            <a:cxnSpLocks/>
            <a:stCxn id="6" idx="1"/>
            <a:endCxn id="9" idx="2"/>
          </p:cNvCxnSpPr>
          <p:nvPr/>
        </p:nvCxnSpPr>
        <p:spPr>
          <a:xfrm flipV="1">
            <a:off x="267128" y="1864263"/>
            <a:ext cx="0" cy="1967998"/>
          </a:xfrm>
          <a:prstGeom prst="line">
            <a:avLst/>
          </a:prstGeom>
        </p:spPr>
        <p:style>
          <a:lnRef idx="1">
            <a:schemeClr val="dk1"/>
          </a:lnRef>
          <a:fillRef idx="0">
            <a:schemeClr val="dk1"/>
          </a:fillRef>
          <a:effectRef idx="0">
            <a:schemeClr val="dk1"/>
          </a:effectRef>
          <a:fontRef idx="minor">
            <a:schemeClr val="tx1"/>
          </a:fontRef>
        </p:style>
      </p:cxnSp>
      <p:cxnSp>
        <p:nvCxnSpPr>
          <p:cNvPr id="18" name="Rett linje 17">
            <a:extLst>
              <a:ext uri="{FF2B5EF4-FFF2-40B4-BE49-F238E27FC236}">
                <a16:creationId xmlns:a16="http://schemas.microsoft.com/office/drawing/2014/main" id="{7AABBBD9-0227-487D-8B3E-0B6B0D87D06C}"/>
              </a:ext>
            </a:extLst>
          </p:cNvPr>
          <p:cNvCxnSpPr>
            <a:cxnSpLocks/>
          </p:cNvCxnSpPr>
          <p:nvPr/>
        </p:nvCxnSpPr>
        <p:spPr>
          <a:xfrm flipV="1">
            <a:off x="11336456" y="1864261"/>
            <a:ext cx="0" cy="1967998"/>
          </a:xfrm>
          <a:prstGeom prst="line">
            <a:avLst/>
          </a:prstGeom>
        </p:spPr>
        <p:style>
          <a:lnRef idx="1">
            <a:schemeClr val="dk1"/>
          </a:lnRef>
          <a:fillRef idx="0">
            <a:schemeClr val="dk1"/>
          </a:fillRef>
          <a:effectRef idx="0">
            <a:schemeClr val="dk1"/>
          </a:effectRef>
          <a:fontRef idx="minor">
            <a:schemeClr val="tx1"/>
          </a:fontRef>
        </p:style>
      </p:cxnSp>
      <p:sp>
        <p:nvSpPr>
          <p:cNvPr id="3" name="TekstSylinder 2">
            <a:extLst>
              <a:ext uri="{FF2B5EF4-FFF2-40B4-BE49-F238E27FC236}">
                <a16:creationId xmlns:a16="http://schemas.microsoft.com/office/drawing/2014/main" id="{CDE52CC0-287A-4492-82A8-D525684500E5}"/>
              </a:ext>
            </a:extLst>
          </p:cNvPr>
          <p:cNvSpPr txBox="1"/>
          <p:nvPr/>
        </p:nvSpPr>
        <p:spPr>
          <a:xfrm>
            <a:off x="1848726" y="2060354"/>
            <a:ext cx="1425677" cy="461665"/>
          </a:xfrm>
          <a:prstGeom prst="rect">
            <a:avLst/>
          </a:prstGeom>
          <a:noFill/>
          <a:ln>
            <a:solidFill>
              <a:schemeClr val="tx1"/>
            </a:solidFill>
          </a:ln>
        </p:spPr>
        <p:txBody>
          <a:bodyPr wrap="square" rtlCol="0">
            <a:spAutoFit/>
          </a:bodyPr>
          <a:lstStyle/>
          <a:p>
            <a:r>
              <a:rPr lang="nb-NO" sz="1200" b="1"/>
              <a:t>3.–4. </a:t>
            </a:r>
            <a:r>
              <a:rPr lang="nb-NO" sz="1200" b="1" err="1"/>
              <a:t>sep</a:t>
            </a:r>
            <a:br>
              <a:rPr lang="nb-NO" sz="1200"/>
            </a:br>
            <a:r>
              <a:rPr lang="nb-NO" sz="1200"/>
              <a:t>Fellessamling KRIF</a:t>
            </a:r>
          </a:p>
        </p:txBody>
      </p:sp>
      <p:sp>
        <p:nvSpPr>
          <p:cNvPr id="4" name="TekstSylinder 3">
            <a:extLst>
              <a:ext uri="{FF2B5EF4-FFF2-40B4-BE49-F238E27FC236}">
                <a16:creationId xmlns:a16="http://schemas.microsoft.com/office/drawing/2014/main" id="{AE78EBCF-D11B-476C-9C12-B7D292E45B48}"/>
              </a:ext>
            </a:extLst>
          </p:cNvPr>
          <p:cNvSpPr txBox="1"/>
          <p:nvPr/>
        </p:nvSpPr>
        <p:spPr>
          <a:xfrm>
            <a:off x="3335617" y="2060355"/>
            <a:ext cx="2486340" cy="461665"/>
          </a:xfrm>
          <a:prstGeom prst="rect">
            <a:avLst/>
          </a:prstGeom>
          <a:noFill/>
          <a:ln>
            <a:solidFill>
              <a:schemeClr val="tx1"/>
            </a:solidFill>
          </a:ln>
        </p:spPr>
        <p:txBody>
          <a:bodyPr wrap="square" rtlCol="0">
            <a:spAutoFit/>
          </a:bodyPr>
          <a:lstStyle/>
          <a:p>
            <a:r>
              <a:rPr lang="nb-NO" sz="1200" b="1"/>
              <a:t>Uke 37 og 38 (</a:t>
            </a:r>
            <a:r>
              <a:rPr lang="nb-NO" sz="1200"/>
              <a:t>7.–20. </a:t>
            </a:r>
            <a:r>
              <a:rPr lang="nb-NO" sz="1200" err="1"/>
              <a:t>sep</a:t>
            </a:r>
            <a:r>
              <a:rPr lang="nb-NO" sz="1200" b="1"/>
              <a:t>)</a:t>
            </a:r>
            <a:br>
              <a:rPr lang="nb-NO" sz="1200"/>
            </a:br>
            <a:r>
              <a:rPr lang="nb-NO" sz="1200"/>
              <a:t>Seksjonsvis jobbing med tiltak</a:t>
            </a:r>
            <a:endParaRPr lang="nb-NO" sz="1200" b="1"/>
          </a:p>
        </p:txBody>
      </p:sp>
      <p:sp>
        <p:nvSpPr>
          <p:cNvPr id="16" name="TekstSylinder 15">
            <a:extLst>
              <a:ext uri="{FF2B5EF4-FFF2-40B4-BE49-F238E27FC236}">
                <a16:creationId xmlns:a16="http://schemas.microsoft.com/office/drawing/2014/main" id="{CB561E64-6AAE-4A45-9957-EF0240B99820}"/>
              </a:ext>
            </a:extLst>
          </p:cNvPr>
          <p:cNvSpPr txBox="1"/>
          <p:nvPr/>
        </p:nvSpPr>
        <p:spPr>
          <a:xfrm>
            <a:off x="6304884" y="2060356"/>
            <a:ext cx="2486340" cy="461665"/>
          </a:xfrm>
          <a:prstGeom prst="rect">
            <a:avLst/>
          </a:prstGeom>
          <a:noFill/>
          <a:ln>
            <a:solidFill>
              <a:schemeClr val="tx1"/>
            </a:solidFill>
          </a:ln>
        </p:spPr>
        <p:txBody>
          <a:bodyPr wrap="square" rtlCol="0">
            <a:spAutoFit/>
          </a:bodyPr>
          <a:lstStyle/>
          <a:p>
            <a:r>
              <a:rPr lang="nb-NO" sz="1200" b="1"/>
              <a:t>Uke 40 (</a:t>
            </a:r>
            <a:r>
              <a:rPr lang="nb-NO" sz="1200"/>
              <a:t>28. </a:t>
            </a:r>
            <a:r>
              <a:rPr lang="nb-NO" sz="1200" err="1"/>
              <a:t>sep</a:t>
            </a:r>
            <a:r>
              <a:rPr lang="nb-NO" sz="1200"/>
              <a:t>–4. </a:t>
            </a:r>
            <a:r>
              <a:rPr lang="nb-NO" sz="1200" err="1"/>
              <a:t>okt</a:t>
            </a:r>
            <a:r>
              <a:rPr lang="nb-NO" sz="1200" b="1"/>
              <a:t>)</a:t>
            </a:r>
            <a:br>
              <a:rPr lang="nb-NO" sz="1200"/>
            </a:br>
            <a:r>
              <a:rPr lang="nb-NO" sz="1200"/>
              <a:t>Seksjonsvis jobbing med tiltak</a:t>
            </a:r>
            <a:endParaRPr lang="nb-NO" sz="1200" b="1"/>
          </a:p>
        </p:txBody>
      </p:sp>
      <p:sp>
        <p:nvSpPr>
          <p:cNvPr id="21" name="TekstSylinder 20">
            <a:extLst>
              <a:ext uri="{FF2B5EF4-FFF2-40B4-BE49-F238E27FC236}">
                <a16:creationId xmlns:a16="http://schemas.microsoft.com/office/drawing/2014/main" id="{CFBF661E-B470-4F23-815B-E9660F089314}"/>
              </a:ext>
            </a:extLst>
          </p:cNvPr>
          <p:cNvSpPr txBox="1"/>
          <p:nvPr/>
        </p:nvSpPr>
        <p:spPr>
          <a:xfrm>
            <a:off x="9307666" y="2060355"/>
            <a:ext cx="1732190" cy="461665"/>
          </a:xfrm>
          <a:prstGeom prst="rect">
            <a:avLst/>
          </a:prstGeom>
          <a:noFill/>
          <a:ln>
            <a:solidFill>
              <a:schemeClr val="tx1"/>
            </a:solidFill>
          </a:ln>
        </p:spPr>
        <p:txBody>
          <a:bodyPr wrap="square" rtlCol="0">
            <a:spAutoFit/>
          </a:bodyPr>
          <a:lstStyle/>
          <a:p>
            <a:r>
              <a:rPr lang="nb-NO" sz="1200" b="1"/>
              <a:t>15.–22. </a:t>
            </a:r>
            <a:r>
              <a:rPr lang="nb-NO" sz="1200" b="1" err="1"/>
              <a:t>okt</a:t>
            </a:r>
            <a:br>
              <a:rPr lang="nb-NO" sz="1200"/>
            </a:br>
            <a:r>
              <a:rPr lang="nb-NO" sz="1200"/>
              <a:t>Intern høring</a:t>
            </a:r>
            <a:endParaRPr lang="nb-NO" sz="1200" b="1"/>
          </a:p>
        </p:txBody>
      </p:sp>
      <p:sp>
        <p:nvSpPr>
          <p:cNvPr id="22" name="TekstSylinder 21">
            <a:extLst>
              <a:ext uri="{FF2B5EF4-FFF2-40B4-BE49-F238E27FC236}">
                <a16:creationId xmlns:a16="http://schemas.microsoft.com/office/drawing/2014/main" id="{9CF0D93F-C2B4-4741-9737-47DDF0D36608}"/>
              </a:ext>
            </a:extLst>
          </p:cNvPr>
          <p:cNvSpPr txBox="1"/>
          <p:nvPr/>
        </p:nvSpPr>
        <p:spPr>
          <a:xfrm>
            <a:off x="3564249" y="2728987"/>
            <a:ext cx="2237543" cy="461665"/>
          </a:xfrm>
          <a:prstGeom prst="rect">
            <a:avLst/>
          </a:prstGeom>
          <a:noFill/>
          <a:ln>
            <a:solidFill>
              <a:schemeClr val="tx1"/>
            </a:solidFill>
          </a:ln>
        </p:spPr>
        <p:txBody>
          <a:bodyPr wrap="square" rtlCol="0">
            <a:spAutoFit/>
          </a:bodyPr>
          <a:lstStyle/>
          <a:p>
            <a:r>
              <a:rPr lang="nb-NO" sz="1200" b="1">
                <a:solidFill>
                  <a:schemeClr val="accent2">
                    <a:lumMod val="50000"/>
                  </a:schemeClr>
                </a:solidFill>
              </a:rPr>
              <a:t>21. </a:t>
            </a:r>
            <a:r>
              <a:rPr lang="nb-NO" sz="1200" b="1" err="1">
                <a:solidFill>
                  <a:schemeClr val="accent2">
                    <a:lumMod val="50000"/>
                  </a:schemeClr>
                </a:solidFill>
              </a:rPr>
              <a:t>sep</a:t>
            </a:r>
            <a:br>
              <a:rPr lang="nb-NO" sz="1200">
                <a:solidFill>
                  <a:schemeClr val="accent2">
                    <a:lumMod val="50000"/>
                  </a:schemeClr>
                </a:solidFill>
              </a:rPr>
            </a:br>
            <a:r>
              <a:rPr lang="nb-NO" sz="1200">
                <a:solidFill>
                  <a:schemeClr val="accent2">
                    <a:lumMod val="50000"/>
                  </a:schemeClr>
                </a:solidFill>
              </a:rPr>
              <a:t>Kulturdialog m/eksterne aktører</a:t>
            </a:r>
            <a:endParaRPr lang="nb-NO" sz="1200" b="1">
              <a:solidFill>
                <a:schemeClr val="accent2">
                  <a:lumMod val="50000"/>
                </a:schemeClr>
              </a:solidFill>
            </a:endParaRPr>
          </a:p>
        </p:txBody>
      </p:sp>
      <p:sp>
        <p:nvSpPr>
          <p:cNvPr id="23" name="TekstSylinder 22">
            <a:extLst>
              <a:ext uri="{FF2B5EF4-FFF2-40B4-BE49-F238E27FC236}">
                <a16:creationId xmlns:a16="http://schemas.microsoft.com/office/drawing/2014/main" id="{3FB5F674-9DE1-4046-94CD-9F29ADF58A59}"/>
              </a:ext>
            </a:extLst>
          </p:cNvPr>
          <p:cNvSpPr txBox="1"/>
          <p:nvPr/>
        </p:nvSpPr>
        <p:spPr>
          <a:xfrm>
            <a:off x="5903210" y="2729219"/>
            <a:ext cx="1320934" cy="461665"/>
          </a:xfrm>
          <a:prstGeom prst="rect">
            <a:avLst/>
          </a:prstGeom>
          <a:noFill/>
          <a:ln>
            <a:solidFill>
              <a:schemeClr val="tx1"/>
            </a:solidFill>
          </a:ln>
        </p:spPr>
        <p:txBody>
          <a:bodyPr wrap="square" rtlCol="0">
            <a:spAutoFit/>
          </a:bodyPr>
          <a:lstStyle/>
          <a:p>
            <a:r>
              <a:rPr lang="nb-NO" sz="1200" b="1">
                <a:solidFill>
                  <a:schemeClr val="accent2">
                    <a:lumMod val="50000"/>
                  </a:schemeClr>
                </a:solidFill>
              </a:rPr>
              <a:t>28. </a:t>
            </a:r>
            <a:r>
              <a:rPr lang="nb-NO" sz="1200" b="1" err="1">
                <a:solidFill>
                  <a:schemeClr val="accent2">
                    <a:lumMod val="50000"/>
                  </a:schemeClr>
                </a:solidFill>
              </a:rPr>
              <a:t>sep</a:t>
            </a:r>
            <a:br>
              <a:rPr lang="nb-NO" sz="1200">
                <a:solidFill>
                  <a:schemeClr val="accent2">
                    <a:lumMod val="50000"/>
                  </a:schemeClr>
                </a:solidFill>
              </a:rPr>
            </a:br>
            <a:r>
              <a:rPr lang="nb-NO" sz="1200">
                <a:solidFill>
                  <a:schemeClr val="accent2">
                    <a:lumMod val="50000"/>
                  </a:schemeClr>
                </a:solidFill>
              </a:rPr>
              <a:t>Skriftlige innspill</a:t>
            </a:r>
            <a:endParaRPr lang="nb-NO" sz="1200" b="1">
              <a:solidFill>
                <a:schemeClr val="accent2">
                  <a:lumMod val="50000"/>
                </a:schemeClr>
              </a:solidFill>
            </a:endParaRPr>
          </a:p>
        </p:txBody>
      </p:sp>
      <p:sp>
        <p:nvSpPr>
          <p:cNvPr id="26" name="TekstSylinder 25">
            <a:extLst>
              <a:ext uri="{FF2B5EF4-FFF2-40B4-BE49-F238E27FC236}">
                <a16:creationId xmlns:a16="http://schemas.microsoft.com/office/drawing/2014/main" id="{0E6A7789-B492-4B03-9295-2E0564596DE1}"/>
              </a:ext>
            </a:extLst>
          </p:cNvPr>
          <p:cNvSpPr txBox="1"/>
          <p:nvPr/>
        </p:nvSpPr>
        <p:spPr>
          <a:xfrm>
            <a:off x="267128" y="4876929"/>
            <a:ext cx="3791164" cy="1354217"/>
          </a:xfrm>
          <a:prstGeom prst="rect">
            <a:avLst/>
          </a:prstGeom>
          <a:solidFill>
            <a:schemeClr val="bg1">
              <a:lumMod val="65000"/>
            </a:schemeClr>
          </a:solidFill>
        </p:spPr>
        <p:txBody>
          <a:bodyPr wrap="square" rtlCol="0">
            <a:spAutoFit/>
          </a:bodyPr>
          <a:lstStyle/>
          <a:p>
            <a:r>
              <a:rPr lang="nb-NO" b="1" u="sng" dirty="0"/>
              <a:t>Intern medvirkning</a:t>
            </a:r>
          </a:p>
          <a:p>
            <a:pPr marL="285750" indent="-285750">
              <a:buFont typeface="Arial" panose="020B0604020202020204" pitchFamily="34" charset="0"/>
              <a:buChar char="•"/>
            </a:pPr>
            <a:r>
              <a:rPr lang="nb-NO" sz="1600" dirty="0"/>
              <a:t>KRIF (</a:t>
            </a:r>
            <a:r>
              <a:rPr lang="nb-NO" sz="1600" u="sng" dirty="0"/>
              <a:t>alle</a:t>
            </a:r>
            <a:r>
              <a:rPr lang="nb-NO" sz="1600" dirty="0"/>
              <a:t> involveres).</a:t>
            </a:r>
          </a:p>
          <a:p>
            <a:pPr marL="285750" indent="-285750">
              <a:buFont typeface="Arial" panose="020B0604020202020204" pitchFamily="34" charset="0"/>
              <a:buChar char="•"/>
            </a:pPr>
            <a:r>
              <a:rPr lang="nb-NO" sz="1600" dirty="0"/>
              <a:t>Kontaktpersoner i andre sektorer følger prosessen.</a:t>
            </a:r>
          </a:p>
          <a:p>
            <a:pPr marL="285750" indent="-285750">
              <a:buFont typeface="Arial" panose="020B0604020202020204" pitchFamily="34" charset="0"/>
              <a:buChar char="•"/>
            </a:pPr>
            <a:r>
              <a:rPr lang="nb-NO" sz="1600" dirty="0"/>
              <a:t>Intern administrativ høring.</a:t>
            </a:r>
          </a:p>
        </p:txBody>
      </p:sp>
      <p:sp>
        <p:nvSpPr>
          <p:cNvPr id="27" name="TekstSylinder 26">
            <a:extLst>
              <a:ext uri="{FF2B5EF4-FFF2-40B4-BE49-F238E27FC236}">
                <a16:creationId xmlns:a16="http://schemas.microsoft.com/office/drawing/2014/main" id="{1E5CEF92-713C-49A7-AAA1-BA7A3877EE95}"/>
              </a:ext>
            </a:extLst>
          </p:cNvPr>
          <p:cNvSpPr txBox="1"/>
          <p:nvPr/>
        </p:nvSpPr>
        <p:spPr>
          <a:xfrm>
            <a:off x="4167859" y="4876929"/>
            <a:ext cx="4274050" cy="1846659"/>
          </a:xfrm>
          <a:prstGeom prst="rect">
            <a:avLst/>
          </a:prstGeom>
          <a:solidFill>
            <a:schemeClr val="bg1">
              <a:lumMod val="65000"/>
            </a:schemeClr>
          </a:solidFill>
        </p:spPr>
        <p:txBody>
          <a:bodyPr wrap="square" lIns="91440" tIns="45720" rIns="91440" bIns="45720" rtlCol="0" anchor="t">
            <a:spAutoFit/>
          </a:bodyPr>
          <a:lstStyle/>
          <a:p>
            <a:r>
              <a:rPr lang="nb-NO" b="1" u="sng" dirty="0"/>
              <a:t>Ekstern medvirkning</a:t>
            </a:r>
          </a:p>
          <a:p>
            <a:pPr marL="285750" indent="-285750">
              <a:buFont typeface="Arial" panose="020B0604020202020204" pitchFamily="34" charset="0"/>
              <a:buChar char="•"/>
            </a:pPr>
            <a:r>
              <a:rPr lang="nb-NO" sz="1600" dirty="0"/>
              <a:t>Kulturdialog (digital medvirkningskonferanse).</a:t>
            </a:r>
          </a:p>
          <a:p>
            <a:pPr marL="285750" indent="-285750">
              <a:buFont typeface="Arial" panose="020B0604020202020204" pitchFamily="34" charset="0"/>
              <a:buChar char="•"/>
            </a:pPr>
            <a:r>
              <a:rPr lang="nb-NO" sz="1600" dirty="0"/>
              <a:t>Oppfølgingsmøte med kulturlederne i kommunene</a:t>
            </a:r>
          </a:p>
          <a:p>
            <a:pPr marL="285750" indent="-285750">
              <a:buFont typeface="Arial" panose="020B0604020202020204" pitchFamily="34" charset="0"/>
              <a:buChar char="•"/>
            </a:pPr>
            <a:r>
              <a:rPr lang="nb-NO" sz="1600"/>
              <a:t>Dialogmøter</a:t>
            </a:r>
            <a:r>
              <a:rPr lang="nb-NO" sz="1600" dirty="0"/>
              <a:t>.</a:t>
            </a:r>
            <a:endParaRPr lang="nb-NO" sz="1600" dirty="0">
              <a:cs typeface="Calibri"/>
            </a:endParaRPr>
          </a:p>
          <a:p>
            <a:pPr marL="285750" indent="-285750">
              <a:buFont typeface="Arial" panose="020B0604020202020204" pitchFamily="34" charset="0"/>
              <a:buChar char="•"/>
            </a:pPr>
            <a:r>
              <a:rPr lang="nb-NO" sz="1600" dirty="0"/>
              <a:t>Høring.</a:t>
            </a:r>
          </a:p>
          <a:p>
            <a:pPr marL="285750" indent="-285750">
              <a:buFont typeface="Arial" panose="020B0604020202020204" pitchFamily="34" charset="0"/>
              <a:buChar char="•"/>
            </a:pPr>
            <a:endParaRPr lang="nb-NO" sz="1600" dirty="0"/>
          </a:p>
        </p:txBody>
      </p:sp>
      <p:sp>
        <p:nvSpPr>
          <p:cNvPr id="28" name="TekstSylinder 27">
            <a:extLst>
              <a:ext uri="{FF2B5EF4-FFF2-40B4-BE49-F238E27FC236}">
                <a16:creationId xmlns:a16="http://schemas.microsoft.com/office/drawing/2014/main" id="{B01F134F-8396-444B-8C92-C3642828979F}"/>
              </a:ext>
            </a:extLst>
          </p:cNvPr>
          <p:cNvSpPr txBox="1"/>
          <p:nvPr/>
        </p:nvSpPr>
        <p:spPr>
          <a:xfrm>
            <a:off x="8551476" y="4876929"/>
            <a:ext cx="3551628" cy="1354217"/>
          </a:xfrm>
          <a:prstGeom prst="rect">
            <a:avLst/>
          </a:prstGeom>
          <a:solidFill>
            <a:schemeClr val="bg1">
              <a:lumMod val="65000"/>
            </a:schemeClr>
          </a:solidFill>
        </p:spPr>
        <p:txBody>
          <a:bodyPr wrap="square" rtlCol="0">
            <a:spAutoFit/>
          </a:bodyPr>
          <a:lstStyle/>
          <a:p>
            <a:r>
              <a:rPr lang="nb-NO" b="1" u="sng"/>
              <a:t>Politisk involvering</a:t>
            </a:r>
          </a:p>
          <a:p>
            <a:pPr marL="285750" indent="-285750">
              <a:buFont typeface="Arial" panose="020B0604020202020204" pitchFamily="34" charset="0"/>
              <a:buChar char="•"/>
            </a:pPr>
            <a:r>
              <a:rPr lang="nb-NO" sz="1600"/>
              <a:t>Orientering og vedtak.</a:t>
            </a:r>
          </a:p>
          <a:p>
            <a:pPr marL="285750" indent="-285750">
              <a:buFont typeface="Arial" panose="020B0604020202020204" pitchFamily="34" charset="0"/>
              <a:buChar char="•"/>
            </a:pPr>
            <a:r>
              <a:rPr lang="nb-NO" sz="1600"/>
              <a:t>Lyttepost på ekstern medvirkningskonferanse.</a:t>
            </a:r>
          </a:p>
          <a:p>
            <a:pPr marL="285750" indent="-285750">
              <a:buFont typeface="Arial" panose="020B0604020202020204" pitchFamily="34" charset="0"/>
              <a:buChar char="•"/>
            </a:pPr>
            <a:r>
              <a:rPr lang="nb-NO" sz="1600"/>
              <a:t>Politisk verksted.</a:t>
            </a:r>
          </a:p>
        </p:txBody>
      </p:sp>
      <p:sp>
        <p:nvSpPr>
          <p:cNvPr id="29" name="TekstSylinder 28">
            <a:extLst>
              <a:ext uri="{FF2B5EF4-FFF2-40B4-BE49-F238E27FC236}">
                <a16:creationId xmlns:a16="http://schemas.microsoft.com/office/drawing/2014/main" id="{97636978-D660-4F53-AFE1-A273D78E43B4}"/>
              </a:ext>
            </a:extLst>
          </p:cNvPr>
          <p:cNvSpPr txBox="1"/>
          <p:nvPr/>
        </p:nvSpPr>
        <p:spPr>
          <a:xfrm>
            <a:off x="7298061" y="2728988"/>
            <a:ext cx="1493163" cy="461665"/>
          </a:xfrm>
          <a:prstGeom prst="rect">
            <a:avLst/>
          </a:prstGeom>
          <a:noFill/>
          <a:ln>
            <a:solidFill>
              <a:schemeClr val="tx1"/>
            </a:solidFill>
          </a:ln>
        </p:spPr>
        <p:txBody>
          <a:bodyPr wrap="square" lIns="91440" tIns="45720" rIns="91440" bIns="45720" rtlCol="0" anchor="t">
            <a:spAutoFit/>
          </a:bodyPr>
          <a:lstStyle/>
          <a:p>
            <a:r>
              <a:rPr lang="nb-NO" sz="1200" b="1" err="1">
                <a:solidFill>
                  <a:schemeClr val="accent2">
                    <a:lumMod val="50000"/>
                  </a:schemeClr>
                </a:solidFill>
              </a:rPr>
              <a:t>Sep</a:t>
            </a:r>
            <a:r>
              <a:rPr lang="nb-NO" sz="1200" b="1">
                <a:solidFill>
                  <a:schemeClr val="accent2">
                    <a:lumMod val="50000"/>
                  </a:schemeClr>
                </a:solidFill>
              </a:rPr>
              <a:t>/</a:t>
            </a:r>
            <a:r>
              <a:rPr lang="nb-NO" sz="1200" b="1" err="1">
                <a:solidFill>
                  <a:schemeClr val="accent2">
                    <a:lumMod val="50000"/>
                  </a:schemeClr>
                </a:solidFill>
              </a:rPr>
              <a:t>okt</a:t>
            </a:r>
            <a:br>
              <a:rPr lang="nb-NO" sz="1200">
                <a:solidFill>
                  <a:schemeClr val="accent2">
                    <a:lumMod val="50000"/>
                  </a:schemeClr>
                </a:solidFill>
              </a:rPr>
            </a:br>
            <a:r>
              <a:rPr lang="nb-NO" sz="1200">
                <a:solidFill>
                  <a:schemeClr val="accent2">
                    <a:lumMod val="50000"/>
                  </a:schemeClr>
                </a:solidFill>
              </a:rPr>
              <a:t>Div. dialogmøter</a:t>
            </a:r>
            <a:endParaRPr lang="nb-NO" sz="1200" b="1">
              <a:solidFill>
                <a:schemeClr val="accent2">
                  <a:lumMod val="50000"/>
                </a:schemeClr>
              </a:solidFill>
            </a:endParaRPr>
          </a:p>
        </p:txBody>
      </p:sp>
      <p:sp>
        <p:nvSpPr>
          <p:cNvPr id="19" name="TekstSylinder 18">
            <a:extLst>
              <a:ext uri="{FF2B5EF4-FFF2-40B4-BE49-F238E27FC236}">
                <a16:creationId xmlns:a16="http://schemas.microsoft.com/office/drawing/2014/main" id="{F772AED4-DC1C-474F-A204-63C7AD26753F}"/>
              </a:ext>
            </a:extLst>
          </p:cNvPr>
          <p:cNvSpPr txBox="1"/>
          <p:nvPr/>
        </p:nvSpPr>
        <p:spPr>
          <a:xfrm>
            <a:off x="7429394" y="1443015"/>
            <a:ext cx="1378900" cy="461665"/>
          </a:xfrm>
          <a:prstGeom prst="rect">
            <a:avLst/>
          </a:prstGeom>
          <a:noFill/>
          <a:ln>
            <a:solidFill>
              <a:schemeClr val="tx1"/>
            </a:solidFill>
          </a:ln>
        </p:spPr>
        <p:txBody>
          <a:bodyPr wrap="square" rtlCol="0">
            <a:spAutoFit/>
          </a:bodyPr>
          <a:lstStyle/>
          <a:p>
            <a:r>
              <a:rPr lang="nb-NO" sz="1200" b="1">
                <a:solidFill>
                  <a:srgbClr val="FF0000"/>
                </a:solidFill>
              </a:rPr>
              <a:t>2. </a:t>
            </a:r>
            <a:r>
              <a:rPr lang="nb-NO" sz="1200" b="1" err="1">
                <a:solidFill>
                  <a:srgbClr val="FF0000"/>
                </a:solidFill>
              </a:rPr>
              <a:t>okt</a:t>
            </a:r>
            <a:r>
              <a:rPr lang="nb-NO" sz="1200" b="1">
                <a:solidFill>
                  <a:srgbClr val="FF0000"/>
                </a:solidFill>
              </a:rPr>
              <a:t> </a:t>
            </a:r>
            <a:br>
              <a:rPr lang="nb-NO" sz="1200">
                <a:solidFill>
                  <a:srgbClr val="FF0000"/>
                </a:solidFill>
              </a:rPr>
            </a:br>
            <a:r>
              <a:rPr lang="nb-NO" sz="1200">
                <a:solidFill>
                  <a:srgbClr val="FF0000"/>
                </a:solidFill>
              </a:rPr>
              <a:t>Politisk verksted</a:t>
            </a:r>
          </a:p>
        </p:txBody>
      </p:sp>
      <p:sp>
        <p:nvSpPr>
          <p:cNvPr id="20" name="TekstSylinder 19">
            <a:extLst>
              <a:ext uri="{FF2B5EF4-FFF2-40B4-BE49-F238E27FC236}">
                <a16:creationId xmlns:a16="http://schemas.microsoft.com/office/drawing/2014/main" id="{7FAB4539-FFC8-4285-B3F5-63E9E63D194A}"/>
              </a:ext>
            </a:extLst>
          </p:cNvPr>
          <p:cNvSpPr txBox="1"/>
          <p:nvPr/>
        </p:nvSpPr>
        <p:spPr>
          <a:xfrm>
            <a:off x="319937" y="2063309"/>
            <a:ext cx="1425677" cy="461665"/>
          </a:xfrm>
          <a:prstGeom prst="rect">
            <a:avLst/>
          </a:prstGeom>
          <a:noFill/>
          <a:ln>
            <a:solidFill>
              <a:schemeClr val="tx1"/>
            </a:solidFill>
          </a:ln>
        </p:spPr>
        <p:txBody>
          <a:bodyPr wrap="square" rtlCol="0">
            <a:spAutoFit/>
          </a:bodyPr>
          <a:lstStyle/>
          <a:p>
            <a:r>
              <a:rPr lang="nb-NO" sz="1200" b="1"/>
              <a:t>28. </a:t>
            </a:r>
            <a:r>
              <a:rPr lang="nb-NO" sz="1200" b="1" err="1"/>
              <a:t>aug</a:t>
            </a:r>
            <a:br>
              <a:rPr lang="nb-NO" sz="1200"/>
            </a:br>
            <a:r>
              <a:rPr lang="nb-NO" sz="1200"/>
              <a:t>Oppstartsmøte KRIF</a:t>
            </a:r>
          </a:p>
        </p:txBody>
      </p:sp>
    </p:spTree>
    <p:extLst>
      <p:ext uri="{BB962C8B-B14F-4D97-AF65-F5344CB8AC3E}">
        <p14:creationId xmlns:p14="http://schemas.microsoft.com/office/powerpoint/2010/main" val="38176016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F5327528-F65F-4562-9F74-AAF530649994}"/>
              </a:ext>
            </a:extLst>
          </p:cNvPr>
          <p:cNvSpPr>
            <a:spLocks noGrp="1"/>
          </p:cNvSpPr>
          <p:nvPr>
            <p:ph type="title"/>
          </p:nvPr>
        </p:nvSpPr>
        <p:spPr>
          <a:xfrm>
            <a:off x="576073" y="1689008"/>
            <a:ext cx="3538728" cy="523220"/>
          </a:xfrm>
        </p:spPr>
        <p:txBody>
          <a:bodyPr anchor="t">
            <a:normAutofit/>
          </a:bodyPr>
          <a:lstStyle/>
          <a:p>
            <a:r>
              <a:rPr lang="nb-NO" err="1"/>
              <a:t>Prosjektlos</a:t>
            </a:r>
            <a:endParaRPr lang="nb-NO"/>
          </a:p>
        </p:txBody>
      </p:sp>
      <p:sp>
        <p:nvSpPr>
          <p:cNvPr id="13" name="Content Placeholder 2">
            <a:extLst>
              <a:ext uri="{FF2B5EF4-FFF2-40B4-BE49-F238E27FC236}">
                <a16:creationId xmlns:a16="http://schemas.microsoft.com/office/drawing/2014/main" id="{BC2552BB-D345-49CA-8B28-0BF99A489E1B}"/>
              </a:ext>
            </a:extLst>
          </p:cNvPr>
          <p:cNvSpPr>
            <a:spLocks noGrp="1"/>
          </p:cNvSpPr>
          <p:nvPr>
            <p:ph idx="1"/>
          </p:nvPr>
        </p:nvSpPr>
        <p:spPr>
          <a:xfrm>
            <a:off x="576073" y="2837395"/>
            <a:ext cx="5519927" cy="1462087"/>
          </a:xfrm>
        </p:spPr>
        <p:txBody>
          <a:bodyPr/>
          <a:lstStyle/>
          <a:p>
            <a:r>
              <a:rPr lang="nb-NO"/>
              <a:t>Representant fra Vestfold og Telemark + (VT+).</a:t>
            </a:r>
          </a:p>
          <a:p>
            <a:r>
              <a:rPr lang="nb-NO" err="1"/>
              <a:t>Kvalitetssikrer</a:t>
            </a:r>
            <a:r>
              <a:rPr lang="nb-NO"/>
              <a:t> – prosess og resultat.</a:t>
            </a:r>
          </a:p>
        </p:txBody>
      </p:sp>
      <p:pic>
        <p:nvPicPr>
          <p:cNvPr id="3" name="Plassholder for innhold 2" descr="Blink">
            <a:extLst>
              <a:ext uri="{FF2B5EF4-FFF2-40B4-BE49-F238E27FC236}">
                <a16:creationId xmlns:a16="http://schemas.microsoft.com/office/drawing/2014/main" id="{A22A8CFC-60A6-4DF6-9823-5C223C646B1E}"/>
              </a:ext>
            </a:extLst>
          </p:cNvPr>
          <p:cNvPicPr>
            <a:picLocks noGrp="1" noChangeAspect="1"/>
          </p:cNvPicPr>
          <p:nvPr>
            <p:ph type="pic" sz="quarter" idx="32"/>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p:blipFill>
        <p:spPr>
          <a:xfrm>
            <a:off x="6949440" y="1467599"/>
            <a:ext cx="4201681" cy="4201681"/>
          </a:xfrm>
        </p:spPr>
      </p:pic>
    </p:spTree>
    <p:extLst>
      <p:ext uri="{BB962C8B-B14F-4D97-AF65-F5344CB8AC3E}">
        <p14:creationId xmlns:p14="http://schemas.microsoft.com/office/powerpoint/2010/main" val="11637823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6BC4E25-982E-4837-BB45-1920017E4A8D}"/>
              </a:ext>
            </a:extLst>
          </p:cNvPr>
          <p:cNvSpPr>
            <a:spLocks noGrp="1"/>
          </p:cNvSpPr>
          <p:nvPr>
            <p:ph type="title"/>
          </p:nvPr>
        </p:nvSpPr>
        <p:spPr>
          <a:xfrm>
            <a:off x="576072" y="789848"/>
            <a:ext cx="11039856" cy="523220"/>
          </a:xfrm>
        </p:spPr>
        <p:txBody>
          <a:bodyPr/>
          <a:lstStyle/>
          <a:p>
            <a:r>
              <a:rPr lang="nb-NO"/>
              <a:t>Målgrupper</a:t>
            </a:r>
          </a:p>
        </p:txBody>
      </p:sp>
      <p:graphicFrame>
        <p:nvGraphicFramePr>
          <p:cNvPr id="6" name="Plassholder for innhold 5">
            <a:extLst>
              <a:ext uri="{FF2B5EF4-FFF2-40B4-BE49-F238E27FC236}">
                <a16:creationId xmlns:a16="http://schemas.microsoft.com/office/drawing/2014/main" id="{9A6988D5-7295-4970-8400-B0B9054454BB}"/>
              </a:ext>
            </a:extLst>
          </p:cNvPr>
          <p:cNvGraphicFramePr>
            <a:graphicFrameLocks noGrp="1"/>
          </p:cNvGraphicFramePr>
          <p:nvPr>
            <p:ph idx="1"/>
          </p:nvPr>
        </p:nvGraphicFramePr>
        <p:xfrm>
          <a:off x="576263" y="1585913"/>
          <a:ext cx="11039475" cy="46974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723647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E75E3B5C-F996-4D83-B5BF-A264E0482D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963"/>
            <a:ext cx="12192000" cy="6830073"/>
          </a:xfrm>
          <a:prstGeom prst="rect">
            <a:avLst/>
          </a:prstGeom>
        </p:spPr>
      </p:pic>
    </p:spTree>
    <p:extLst>
      <p:ext uri="{BB962C8B-B14F-4D97-AF65-F5344CB8AC3E}">
        <p14:creationId xmlns:p14="http://schemas.microsoft.com/office/powerpoint/2010/main" val="2668180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3EBEC56-A859-4556-B41A-D1A0AAFF96CB}"/>
              </a:ext>
            </a:extLst>
          </p:cNvPr>
          <p:cNvSpPr>
            <a:spLocks noGrp="1"/>
          </p:cNvSpPr>
          <p:nvPr>
            <p:ph type="title"/>
          </p:nvPr>
        </p:nvSpPr>
        <p:spPr/>
        <p:txBody>
          <a:bodyPr/>
          <a:lstStyle/>
          <a:p>
            <a:r>
              <a:rPr lang="nb-NO"/>
              <a:t>Struktur og innhold</a:t>
            </a:r>
          </a:p>
        </p:txBody>
      </p:sp>
      <p:graphicFrame>
        <p:nvGraphicFramePr>
          <p:cNvPr id="9" name="Plassholder for innhold 8">
            <a:extLst>
              <a:ext uri="{FF2B5EF4-FFF2-40B4-BE49-F238E27FC236}">
                <a16:creationId xmlns:a16="http://schemas.microsoft.com/office/drawing/2014/main" id="{56845083-1521-4074-B0AA-54A626699AE6}"/>
              </a:ext>
            </a:extLst>
          </p:cNvPr>
          <p:cNvGraphicFramePr>
            <a:graphicFrameLocks noGrp="1"/>
          </p:cNvGraphicFramePr>
          <p:nvPr>
            <p:ph idx="1"/>
          </p:nvPr>
        </p:nvGraphicFramePr>
        <p:xfrm>
          <a:off x="7132339" y="1563567"/>
          <a:ext cx="4933950" cy="46974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Plassholder for innhold 7">
            <a:extLst>
              <a:ext uri="{FF2B5EF4-FFF2-40B4-BE49-F238E27FC236}">
                <a16:creationId xmlns:a16="http://schemas.microsoft.com/office/drawing/2014/main" id="{0D488B0C-F83B-45EC-897D-B3805E8FD09E}"/>
              </a:ext>
            </a:extLst>
          </p:cNvPr>
          <p:cNvSpPr>
            <a:spLocks noGrp="1"/>
          </p:cNvSpPr>
          <p:nvPr>
            <p:ph idx="14"/>
          </p:nvPr>
        </p:nvSpPr>
        <p:spPr>
          <a:xfrm>
            <a:off x="576072" y="1839612"/>
            <a:ext cx="4933493" cy="4696866"/>
          </a:xfrm>
        </p:spPr>
        <p:txBody>
          <a:bodyPr/>
          <a:lstStyle/>
          <a:p>
            <a:pPr fontAlgn="base"/>
            <a:r>
              <a:rPr lang="nb-NO" sz="2400"/>
              <a:t>Beskrivelse av hvordan vi skal utøve rollen som regional utviklingsaktør. </a:t>
            </a:r>
          </a:p>
          <a:p>
            <a:pPr fontAlgn="base"/>
            <a:r>
              <a:rPr lang="nb-NO" sz="2400"/>
              <a:t>Tematisk inndeling.</a:t>
            </a:r>
          </a:p>
          <a:p>
            <a:pPr fontAlgn="base"/>
            <a:r>
              <a:rPr lang="nb-NO" sz="2400"/>
              <a:t>Mål og tiltak under hvert hovedtema.</a:t>
            </a:r>
          </a:p>
          <a:p>
            <a:pPr marL="0" indent="0" fontAlgn="base">
              <a:buNone/>
            </a:pPr>
            <a:endParaRPr lang="en-US"/>
          </a:p>
          <a:p>
            <a:endParaRPr lang="nb-NO"/>
          </a:p>
        </p:txBody>
      </p:sp>
    </p:spTree>
    <p:extLst>
      <p:ext uri="{BB962C8B-B14F-4D97-AF65-F5344CB8AC3E}">
        <p14:creationId xmlns:p14="http://schemas.microsoft.com/office/powerpoint/2010/main" val="1996404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787EDDA-6BAB-487C-8DB6-99F35F4FE101}"/>
              </a:ext>
            </a:extLst>
          </p:cNvPr>
          <p:cNvSpPr>
            <a:spLocks noGrp="1"/>
          </p:cNvSpPr>
          <p:nvPr>
            <p:ph type="title"/>
          </p:nvPr>
        </p:nvSpPr>
        <p:spPr>
          <a:xfrm>
            <a:off x="576072" y="789848"/>
            <a:ext cx="11039856" cy="523220"/>
          </a:xfrm>
        </p:spPr>
        <p:txBody>
          <a:bodyPr anchor="t">
            <a:normAutofit/>
          </a:bodyPr>
          <a:lstStyle/>
          <a:p>
            <a:r>
              <a:rPr lang="nb-NO"/>
              <a:t>Temadokumenter</a:t>
            </a:r>
          </a:p>
        </p:txBody>
      </p:sp>
      <p:pic>
        <p:nvPicPr>
          <p:cNvPr id="8" name="Plassholder for bilde 7" descr="Dokument">
            <a:extLst>
              <a:ext uri="{FF2B5EF4-FFF2-40B4-BE49-F238E27FC236}">
                <a16:creationId xmlns:a16="http://schemas.microsoft.com/office/drawing/2014/main" id="{36DEE408-A90C-4732-B980-36672D986186}"/>
              </a:ext>
            </a:extLst>
          </p:cNvPr>
          <p:cNvPicPr>
            <a:picLocks noGrp="1" noChangeAspect="1"/>
          </p:cNvPicPr>
          <p:nvPr>
            <p:ph type="pic" sz="quarter" idx="3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9" r="19"/>
          <a:stretch>
            <a:fillRect/>
          </a:stretch>
        </p:blipFill>
        <p:spPr>
          <a:xfrm>
            <a:off x="6950075" y="1466850"/>
            <a:ext cx="4200525" cy="4202113"/>
          </a:xfrm>
        </p:spPr>
      </p:pic>
      <p:graphicFrame>
        <p:nvGraphicFramePr>
          <p:cNvPr id="5" name="Plassholder for innhold 2">
            <a:extLst>
              <a:ext uri="{FF2B5EF4-FFF2-40B4-BE49-F238E27FC236}">
                <a16:creationId xmlns:a16="http://schemas.microsoft.com/office/drawing/2014/main" id="{4FBF7953-B067-40B4-83F2-4CF1B06C3DA1}"/>
              </a:ext>
            </a:extLst>
          </p:cNvPr>
          <p:cNvGraphicFramePr>
            <a:graphicFrameLocks noGrp="1"/>
          </p:cNvGraphicFramePr>
          <p:nvPr>
            <p:ph idx="1"/>
            <p:extLst>
              <p:ext uri="{D42A27DB-BD31-4B8C-83A1-F6EECF244321}">
                <p14:modId xmlns:p14="http://schemas.microsoft.com/office/powerpoint/2010/main" val="1208796925"/>
              </p:ext>
            </p:extLst>
          </p:nvPr>
        </p:nvGraphicFramePr>
        <p:xfrm>
          <a:off x="576073" y="1585913"/>
          <a:ext cx="5519927" cy="469686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5742101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4" descr="Et bilde som inneholder person, innendørs, bord, mann&#10;&#10;Automatisk generert beskrivelse">
            <a:extLst>
              <a:ext uri="{FF2B5EF4-FFF2-40B4-BE49-F238E27FC236}">
                <a16:creationId xmlns:a16="http://schemas.microsoft.com/office/drawing/2014/main" id="{D0777093-3381-42D0-B619-34CE93AEB24A}"/>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1343" r="1" b="23370"/>
          <a:stretch/>
        </p:blipFill>
        <p:spPr>
          <a:xfrm>
            <a:off x="252413" y="1619250"/>
            <a:ext cx="11687175" cy="4978400"/>
          </a:xfrm>
          <a:prstGeom prst="rect">
            <a:avLst/>
          </a:prstGeom>
          <a:noFill/>
        </p:spPr>
      </p:pic>
      <p:sp>
        <p:nvSpPr>
          <p:cNvPr id="3" name="Tittel 2">
            <a:extLst>
              <a:ext uri="{FF2B5EF4-FFF2-40B4-BE49-F238E27FC236}">
                <a16:creationId xmlns:a16="http://schemas.microsoft.com/office/drawing/2014/main" id="{99719501-7B5D-4855-B411-06C258A114F1}"/>
              </a:ext>
            </a:extLst>
          </p:cNvPr>
          <p:cNvSpPr>
            <a:spLocks noGrp="1"/>
          </p:cNvSpPr>
          <p:nvPr>
            <p:ph type="title"/>
          </p:nvPr>
        </p:nvSpPr>
        <p:spPr>
          <a:xfrm>
            <a:off x="576073" y="260604"/>
            <a:ext cx="8582597" cy="1135710"/>
          </a:xfrm>
        </p:spPr>
        <p:txBody>
          <a:bodyPr anchor="ctr">
            <a:normAutofit/>
          </a:bodyPr>
          <a:lstStyle/>
          <a:p>
            <a:r>
              <a:rPr lang="nb-NO" i="1"/>
              <a:t>«Vestfold og Telemark – der mennesker møtes. </a:t>
            </a:r>
            <a:br>
              <a:rPr lang="nb-NO" i="1"/>
            </a:br>
            <a:r>
              <a:rPr lang="nb-NO" i="1"/>
              <a:t>Kulturstrategi 2021–2024»</a:t>
            </a:r>
            <a:endParaRPr lang="nb-NO"/>
          </a:p>
        </p:txBody>
      </p:sp>
      <p:sp>
        <p:nvSpPr>
          <p:cNvPr id="15" name="Text Placeholder 3">
            <a:extLst>
              <a:ext uri="{FF2B5EF4-FFF2-40B4-BE49-F238E27FC236}">
                <a16:creationId xmlns:a16="http://schemas.microsoft.com/office/drawing/2014/main" id="{DBC457C6-A8AF-4062-B1D4-B270031DA560}"/>
              </a:ext>
            </a:extLst>
          </p:cNvPr>
          <p:cNvSpPr>
            <a:spLocks noGrp="1"/>
          </p:cNvSpPr>
          <p:nvPr>
            <p:ph type="body" sz="quarter" idx="21"/>
          </p:nvPr>
        </p:nvSpPr>
        <p:spPr>
          <a:xfrm>
            <a:off x="252470" y="6650125"/>
            <a:ext cx="11687060" cy="183161"/>
          </a:xfrm>
        </p:spPr>
        <p:txBody>
          <a:bodyPr/>
          <a:lstStyle/>
          <a:p>
            <a:endParaRPr lang="en-US"/>
          </a:p>
        </p:txBody>
      </p:sp>
      <p:sp>
        <p:nvSpPr>
          <p:cNvPr id="5" name="Plassholder for tekst 4">
            <a:extLst>
              <a:ext uri="{FF2B5EF4-FFF2-40B4-BE49-F238E27FC236}">
                <a16:creationId xmlns:a16="http://schemas.microsoft.com/office/drawing/2014/main" id="{CAE65A68-6647-41B8-88DE-39F2D66CD454}"/>
              </a:ext>
            </a:extLst>
          </p:cNvPr>
          <p:cNvSpPr>
            <a:spLocks noGrp="1"/>
          </p:cNvSpPr>
          <p:nvPr>
            <p:ph type="body" sz="quarter" idx="11"/>
          </p:nvPr>
        </p:nvSpPr>
        <p:spPr>
          <a:xfrm>
            <a:off x="8771134" y="3429000"/>
            <a:ext cx="3168396" cy="3168396"/>
          </a:xfrm>
        </p:spPr>
        <p:txBody>
          <a:bodyPr anchor="ctr">
            <a:normAutofit/>
          </a:bodyPr>
          <a:lstStyle/>
          <a:p>
            <a:pPr>
              <a:spcAft>
                <a:spcPts val="600"/>
              </a:spcAft>
            </a:pPr>
            <a:r>
              <a:rPr lang="nb-NO" i="1"/>
              <a:t>Høringsfrist 08.02.2020</a:t>
            </a:r>
          </a:p>
          <a:p>
            <a:pPr>
              <a:spcAft>
                <a:spcPts val="600"/>
              </a:spcAft>
            </a:pPr>
            <a:endParaRPr lang="nb-NO"/>
          </a:p>
        </p:txBody>
      </p:sp>
    </p:spTree>
    <p:extLst>
      <p:ext uri="{BB962C8B-B14F-4D97-AF65-F5344CB8AC3E}">
        <p14:creationId xmlns:p14="http://schemas.microsoft.com/office/powerpoint/2010/main" val="3477175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descr="Et bilde som inneholder innendørs, mørk, lys, opplyst&#10;&#10;Automatisk generert beskrivelse">
            <a:extLst>
              <a:ext uri="{FF2B5EF4-FFF2-40B4-BE49-F238E27FC236}">
                <a16:creationId xmlns:a16="http://schemas.microsoft.com/office/drawing/2014/main" id="{7EC48319-F458-4E64-A7BC-B641AAC18EB7}"/>
              </a:ext>
            </a:extLst>
          </p:cNvPr>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t="9495" b="1923"/>
          <a:stretch/>
        </p:blipFill>
        <p:spPr>
          <a:xfrm>
            <a:off x="20" y="10"/>
            <a:ext cx="12191980" cy="6857990"/>
          </a:xfrm>
          <a:prstGeom prst="rect">
            <a:avLst/>
          </a:prstGeom>
          <a:noFill/>
        </p:spPr>
      </p:pic>
      <p:pic>
        <p:nvPicPr>
          <p:cNvPr id="3" name="Bilde 2" descr="Et bilde som inneholder person, kvinne&#10;&#10;Automatisk generert beskrivelse">
            <a:extLst>
              <a:ext uri="{FF2B5EF4-FFF2-40B4-BE49-F238E27FC236}">
                <a16:creationId xmlns:a16="http://schemas.microsoft.com/office/drawing/2014/main" id="{9C8332D1-238D-49C3-BC90-5BDA0F93BD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1217" y="0"/>
            <a:ext cx="8729566" cy="6858000"/>
          </a:xfrm>
          <a:prstGeom prst="rect">
            <a:avLst/>
          </a:prstGeom>
        </p:spPr>
      </p:pic>
    </p:spTree>
    <p:extLst>
      <p:ext uri="{BB962C8B-B14F-4D97-AF65-F5344CB8AC3E}">
        <p14:creationId xmlns:p14="http://schemas.microsoft.com/office/powerpoint/2010/main" val="308353698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F1A4104-A11F-41FC-8AD7-FD76FD38677B">
            <a:extLst>
              <a:ext uri="{FF2B5EF4-FFF2-40B4-BE49-F238E27FC236}">
                <a16:creationId xmlns:a16="http://schemas.microsoft.com/office/drawing/2014/main" id="{5307F53B-5155-45AE-91F9-B53C544D76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413"/>
          <a:stretch/>
        </p:blipFill>
        <p:spPr bwMode="auto">
          <a:xfrm>
            <a:off x="20" y="10"/>
            <a:ext cx="12191980" cy="68579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7627352"/>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lassholder for bilde 28" descr="Et bilde som inneholder vann, utendørs, scene, elv&#10;&#10;Automatisk generert beskrivelse">
            <a:extLst>
              <a:ext uri="{FF2B5EF4-FFF2-40B4-BE49-F238E27FC236}">
                <a16:creationId xmlns:a16="http://schemas.microsoft.com/office/drawing/2014/main" id="{70D0F537-115D-4A67-90BF-686E50E0E27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3116" b="13116"/>
          <a:stretch>
            <a:fillRect/>
          </a:stretch>
        </p:blipFill>
        <p:spPr/>
      </p:pic>
      <p:sp>
        <p:nvSpPr>
          <p:cNvPr id="15" name="Tittel 14">
            <a:extLst>
              <a:ext uri="{FF2B5EF4-FFF2-40B4-BE49-F238E27FC236}">
                <a16:creationId xmlns:a16="http://schemas.microsoft.com/office/drawing/2014/main" id="{F532B521-61DC-4CCA-967F-6D658DDCDFC5}"/>
              </a:ext>
            </a:extLst>
          </p:cNvPr>
          <p:cNvSpPr>
            <a:spLocks noGrp="1"/>
          </p:cNvSpPr>
          <p:nvPr>
            <p:ph type="title"/>
          </p:nvPr>
        </p:nvSpPr>
        <p:spPr>
          <a:xfrm>
            <a:off x="576073" y="260604"/>
            <a:ext cx="7874244" cy="1135710"/>
          </a:xfrm>
        </p:spPr>
        <p:txBody>
          <a:bodyPr/>
          <a:lstStyle/>
          <a:p>
            <a:pPr algn="ctr"/>
            <a:r>
              <a:rPr lang="nb-NO" sz="5400"/>
              <a:t>Ditt nye fylke</a:t>
            </a:r>
          </a:p>
        </p:txBody>
      </p:sp>
      <p:sp>
        <p:nvSpPr>
          <p:cNvPr id="14" name="Plassholder for tekst 13">
            <a:extLst>
              <a:ext uri="{FF2B5EF4-FFF2-40B4-BE49-F238E27FC236}">
                <a16:creationId xmlns:a16="http://schemas.microsoft.com/office/drawing/2014/main" id="{CECF30B6-D70E-4862-AD81-DBA7DDEC56AC}"/>
              </a:ext>
            </a:extLst>
          </p:cNvPr>
          <p:cNvSpPr>
            <a:spLocks noGrp="1"/>
          </p:cNvSpPr>
          <p:nvPr>
            <p:ph type="body" sz="quarter" idx="21"/>
          </p:nvPr>
        </p:nvSpPr>
        <p:spPr/>
        <p:txBody>
          <a:bodyPr/>
          <a:lstStyle/>
          <a:p>
            <a:r>
              <a:rPr lang="nb-NO"/>
              <a:t>Foto: Oddgeir Mella</a:t>
            </a:r>
          </a:p>
        </p:txBody>
      </p:sp>
      <p:sp>
        <p:nvSpPr>
          <p:cNvPr id="18" name="Plassholder for tekst 17">
            <a:extLst>
              <a:ext uri="{FF2B5EF4-FFF2-40B4-BE49-F238E27FC236}">
                <a16:creationId xmlns:a16="http://schemas.microsoft.com/office/drawing/2014/main" id="{DDBCDC41-AF3B-4029-B2FB-404259294B4D}"/>
              </a:ext>
            </a:extLst>
          </p:cNvPr>
          <p:cNvSpPr>
            <a:spLocks noGrp="1"/>
          </p:cNvSpPr>
          <p:nvPr>
            <p:ph type="body" sz="quarter" idx="11"/>
          </p:nvPr>
        </p:nvSpPr>
        <p:spPr>
          <a:xfrm>
            <a:off x="8663940" y="3246120"/>
            <a:ext cx="3275590" cy="3351276"/>
          </a:xfrm>
          <a:solidFill>
            <a:srgbClr val="7DBFBA"/>
          </a:solidFill>
        </p:spPr>
        <p:txBody>
          <a:bodyPr/>
          <a:lstStyle/>
          <a:p>
            <a:endParaRPr lang="nb-NO" b="1"/>
          </a:p>
          <a:p>
            <a:r>
              <a:rPr lang="nb-NO" b="1"/>
              <a:t>Interne og eksterne kulturbyggings- aktiviteter </a:t>
            </a:r>
          </a:p>
          <a:p>
            <a:endParaRPr lang="nb-NO" b="1">
              <a:solidFill>
                <a:srgbClr val="FF0000"/>
              </a:solidFill>
            </a:endParaRPr>
          </a:p>
        </p:txBody>
      </p:sp>
    </p:spTree>
    <p:extLst>
      <p:ext uri="{BB962C8B-B14F-4D97-AF65-F5344CB8AC3E}">
        <p14:creationId xmlns:p14="http://schemas.microsoft.com/office/powerpoint/2010/main" val="745713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ACACA"/>
        </a:solidFill>
        <a:effectLst/>
      </p:bgPr>
    </p:bg>
    <p:spTree>
      <p:nvGrpSpPr>
        <p:cNvPr id="1" name=""/>
        <p:cNvGrpSpPr/>
        <p:nvPr/>
      </p:nvGrpSpPr>
      <p:grpSpPr>
        <a:xfrm>
          <a:off x="0" y="0"/>
          <a:ext cx="0" cy="0"/>
          <a:chOff x="0" y="0"/>
          <a:chExt cx="0" cy="0"/>
        </a:xfrm>
      </p:grpSpPr>
      <p:pic>
        <p:nvPicPr>
          <p:cNvPr id="12" name="Plassholder for bilde 11" descr="Et bilde som inneholder vann, utendørs, båt, kropp&#10;&#10;Automatisk generert beskrivelse">
            <a:extLst>
              <a:ext uri="{FF2B5EF4-FFF2-40B4-BE49-F238E27FC236}">
                <a16:creationId xmlns:a16="http://schemas.microsoft.com/office/drawing/2014/main" id="{32C94250-43F3-4669-808F-0D803409FD2A}"/>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20352" r="20352"/>
          <a:stretch>
            <a:fillRect/>
          </a:stretch>
        </p:blipFill>
        <p:spPr/>
      </p:pic>
      <p:sp>
        <p:nvSpPr>
          <p:cNvPr id="2" name="Plassholder for tekst 1">
            <a:extLst>
              <a:ext uri="{FF2B5EF4-FFF2-40B4-BE49-F238E27FC236}">
                <a16:creationId xmlns:a16="http://schemas.microsoft.com/office/drawing/2014/main" id="{3E69477E-61F8-4D51-8278-7DCDF8DDFEE6}"/>
              </a:ext>
            </a:extLst>
          </p:cNvPr>
          <p:cNvSpPr>
            <a:spLocks noGrp="1"/>
          </p:cNvSpPr>
          <p:nvPr>
            <p:ph type="body" sz="quarter" idx="20"/>
          </p:nvPr>
        </p:nvSpPr>
        <p:spPr/>
        <p:txBody>
          <a:bodyPr/>
          <a:lstStyle/>
          <a:p>
            <a:endParaRPr lang="nb-NO" sz="3200"/>
          </a:p>
          <a:p>
            <a:pPr marL="0" indent="0">
              <a:buNone/>
            </a:pPr>
            <a:r>
              <a:rPr lang="nb-NO" sz="3200" b="1"/>
              <a:t>Overordnet målsetting</a:t>
            </a:r>
          </a:p>
          <a:p>
            <a:pPr marL="0" indent="0">
              <a:buNone/>
            </a:pPr>
            <a:r>
              <a:rPr lang="nb-NO" sz="2800"/>
              <a:t>Prosjektet skal bidra til å skape en felles regional identitet, kultur og et positivt engasjement for det nye fylket, blant innbyggere, folkevalgte, samarbeidspartnere og ansatte i fylkeskommunen.</a:t>
            </a:r>
          </a:p>
          <a:p>
            <a:endParaRPr lang="nb-NO"/>
          </a:p>
        </p:txBody>
      </p:sp>
      <p:sp>
        <p:nvSpPr>
          <p:cNvPr id="10" name="Plassholder for tekst 9">
            <a:extLst>
              <a:ext uri="{FF2B5EF4-FFF2-40B4-BE49-F238E27FC236}">
                <a16:creationId xmlns:a16="http://schemas.microsoft.com/office/drawing/2014/main" id="{D7354A8C-6A6E-49C5-AB54-872746265FD9}"/>
              </a:ext>
            </a:extLst>
          </p:cNvPr>
          <p:cNvSpPr>
            <a:spLocks noGrp="1"/>
          </p:cNvSpPr>
          <p:nvPr>
            <p:ph type="body" sz="quarter" idx="21"/>
          </p:nvPr>
        </p:nvSpPr>
        <p:spPr/>
        <p:txBody>
          <a:bodyPr/>
          <a:lstStyle/>
          <a:p>
            <a:r>
              <a:rPr lang="nb-NO"/>
              <a:t>Foto: Vestfold fylkeskommune</a:t>
            </a:r>
          </a:p>
        </p:txBody>
      </p:sp>
    </p:spTree>
    <p:extLst>
      <p:ext uri="{BB962C8B-B14F-4D97-AF65-F5344CB8AC3E}">
        <p14:creationId xmlns:p14="http://schemas.microsoft.com/office/powerpoint/2010/main" val="2034663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E871425-55F3-4CB0-ADA8-6F73CDF89E2D}"/>
              </a:ext>
            </a:extLst>
          </p:cNvPr>
          <p:cNvSpPr>
            <a:spLocks noGrp="1"/>
          </p:cNvSpPr>
          <p:nvPr>
            <p:ph type="title"/>
          </p:nvPr>
        </p:nvSpPr>
        <p:spPr>
          <a:xfrm>
            <a:off x="514926" y="620852"/>
            <a:ext cx="3651467" cy="1676603"/>
          </a:xfrm>
        </p:spPr>
        <p:txBody>
          <a:bodyPr>
            <a:normAutofit/>
          </a:bodyPr>
          <a:lstStyle/>
          <a:p>
            <a:pPr algn="ctr"/>
            <a:r>
              <a:rPr lang="nb-NO"/>
              <a:t>Oppstartsmøte</a:t>
            </a:r>
            <a:br>
              <a:rPr lang="nb-NO"/>
            </a:br>
            <a:r>
              <a:rPr lang="nb-NO"/>
              <a:t>4. juni 2019</a:t>
            </a:r>
          </a:p>
        </p:txBody>
      </p:sp>
      <p:sp>
        <p:nvSpPr>
          <p:cNvPr id="10" name="Content Placeholder 9">
            <a:extLst>
              <a:ext uri="{FF2B5EF4-FFF2-40B4-BE49-F238E27FC236}">
                <a16:creationId xmlns:a16="http://schemas.microsoft.com/office/drawing/2014/main" id="{103F4720-386B-4224-AEFA-6E016FE5F286}"/>
              </a:ext>
            </a:extLst>
          </p:cNvPr>
          <p:cNvSpPr>
            <a:spLocks noGrp="1"/>
          </p:cNvSpPr>
          <p:nvPr>
            <p:ph idx="1"/>
          </p:nvPr>
        </p:nvSpPr>
        <p:spPr>
          <a:xfrm>
            <a:off x="514926" y="1866195"/>
            <a:ext cx="3651466" cy="4317476"/>
          </a:xfrm>
        </p:spPr>
        <p:txBody>
          <a:bodyPr>
            <a:normAutofit fontScale="92500" lnSpcReduction="10000"/>
          </a:bodyPr>
          <a:lstStyle/>
          <a:p>
            <a:pPr marL="0" indent="0">
              <a:buNone/>
            </a:pPr>
            <a:r>
              <a:rPr lang="nb-NO" sz="2400"/>
              <a:t>20 deltakere:</a:t>
            </a:r>
          </a:p>
          <a:p>
            <a:pPr marL="0" indent="0">
              <a:buNone/>
            </a:pPr>
            <a:endParaRPr lang="nb-NO" sz="2400"/>
          </a:p>
          <a:p>
            <a:r>
              <a:rPr lang="nb-NO" sz="2400"/>
              <a:t>HTV Vestfold og Telemark</a:t>
            </a:r>
          </a:p>
          <a:p>
            <a:r>
              <a:rPr lang="nb-NO" sz="2400"/>
              <a:t>BDK/</a:t>
            </a:r>
            <a:r>
              <a:rPr lang="nb-NO" sz="2400" err="1"/>
              <a:t>Kommuniksajon</a:t>
            </a:r>
            <a:r>
              <a:rPr lang="nb-NO" sz="2400"/>
              <a:t> og IKT</a:t>
            </a:r>
          </a:p>
          <a:p>
            <a:r>
              <a:rPr lang="nb-NO" sz="2400"/>
              <a:t>Kultursektoren i Vestfold og Telemark</a:t>
            </a:r>
          </a:p>
          <a:p>
            <a:r>
              <a:rPr lang="nb-NO" sz="2400"/>
              <a:t>Opplæring og folkehelse Vestfold og Telemark</a:t>
            </a:r>
          </a:p>
          <a:p>
            <a:r>
              <a:rPr lang="nb-NO" sz="2400"/>
              <a:t>Næring, innovasjon og kompetanse</a:t>
            </a:r>
          </a:p>
          <a:p>
            <a:r>
              <a:rPr lang="nb-NO" sz="2400"/>
              <a:t>Vestfold Kollektivtrafikk</a:t>
            </a:r>
          </a:p>
          <a:p>
            <a:r>
              <a:rPr lang="nb-NO" sz="2400"/>
              <a:t>Tannhelse Telemark</a:t>
            </a:r>
          </a:p>
          <a:p>
            <a:r>
              <a:rPr lang="nb-NO" sz="2400"/>
              <a:t>VT+</a:t>
            </a:r>
            <a:endParaRPr lang="nb-NO" sz="2000"/>
          </a:p>
          <a:p>
            <a:endParaRPr lang="en-US" sz="1800"/>
          </a:p>
        </p:txBody>
      </p:sp>
      <p:pic>
        <p:nvPicPr>
          <p:cNvPr id="8" name="Plassholder for innhold 4">
            <a:extLst>
              <a:ext uri="{FF2B5EF4-FFF2-40B4-BE49-F238E27FC236}">
                <a16:creationId xmlns:a16="http://schemas.microsoft.com/office/drawing/2014/main" id="{483F74CF-C6E1-443A-BEA5-5A912326F667}"/>
              </a:ext>
            </a:extLst>
          </p:cNvPr>
          <p:cNvPicPr>
            <a:picLocks noChangeAspect="1"/>
          </p:cNvPicPr>
          <p:nvPr/>
        </p:nvPicPr>
        <p:blipFill rotWithShape="1">
          <a:blip r:embed="rId3">
            <a:extLst>
              <a:ext uri="{28A0092B-C50C-407E-A947-70E740481C1C}">
                <a14:useLocalDpi xmlns:a14="http://schemas.microsoft.com/office/drawing/2010/main" val="0"/>
              </a:ext>
            </a:extLst>
          </a:blip>
          <a:srcRect r="31899" b="-2"/>
          <a:stretch/>
        </p:blipFill>
        <p:spPr>
          <a:xfrm rot="5400000">
            <a:off x="4986528" y="-347472"/>
            <a:ext cx="6858000" cy="7552944"/>
          </a:xfrm>
          <a:prstGeom prst="rect">
            <a:avLst/>
          </a:prstGeom>
          <a:effectLst/>
        </p:spPr>
      </p:pic>
    </p:spTree>
    <p:extLst>
      <p:ext uri="{BB962C8B-B14F-4D97-AF65-F5344CB8AC3E}">
        <p14:creationId xmlns:p14="http://schemas.microsoft.com/office/powerpoint/2010/main" val="359688334"/>
      </p:ext>
    </p:extLst>
  </p:cSld>
  <p:clrMapOvr>
    <a:masterClrMapping/>
  </p:clrMapOvr>
</p:sld>
</file>

<file path=ppt/theme/theme1.xml><?xml version="1.0" encoding="utf-8"?>
<a:theme xmlns:a="http://schemas.openxmlformats.org/drawingml/2006/main" name="Vestfold og Telemark">
  <a:themeElements>
    <a:clrScheme name="Egendefinert 23">
      <a:dk1>
        <a:srgbClr val="000000"/>
      </a:dk1>
      <a:lt1>
        <a:srgbClr val="FFFFFF"/>
      </a:lt1>
      <a:dk2>
        <a:srgbClr val="005260"/>
      </a:dk2>
      <a:lt2>
        <a:srgbClr val="CEEBE9"/>
      </a:lt2>
      <a:accent1>
        <a:srgbClr val="7DBEBA"/>
      </a:accent1>
      <a:accent2>
        <a:srgbClr val="CFC98B"/>
      </a:accent2>
      <a:accent3>
        <a:srgbClr val="EB8380"/>
      </a:accent3>
      <a:accent4>
        <a:srgbClr val="AD879E"/>
      </a:accent4>
      <a:accent5>
        <a:srgbClr val="90BC7F"/>
      </a:accent5>
      <a:accent6>
        <a:srgbClr val="87A5AF"/>
      </a:accent6>
      <a:hlink>
        <a:srgbClr val="7DBEBA"/>
      </a:hlink>
      <a:folHlink>
        <a:srgbClr val="B0B2A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vtfk-powerpoint-tom-hovedlogo" id="{6E58EF32-2C61-4AEB-A5C7-8145DBE2C9B0}" vid="{06942A7B-CADA-4AC0-9D4C-99B5A5636F00}"/>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12A88478ED437548B98507E41311FF62" ma:contentTypeVersion="13" ma:contentTypeDescription="Opprett et nytt dokument." ma:contentTypeScope="" ma:versionID="c4bfe192db5595d7fdd909beb57ac797">
  <xsd:schema xmlns:xsd="http://www.w3.org/2001/XMLSchema" xmlns:xs="http://www.w3.org/2001/XMLSchema" xmlns:p="http://schemas.microsoft.com/office/2006/metadata/properties" xmlns:ns3="0411f012-275f-4b09-9bd1-8c43a79a58e5" xmlns:ns4="fd7fbf28-07ec-4b65-b162-7f1e397723f8" targetNamespace="http://schemas.microsoft.com/office/2006/metadata/properties" ma:root="true" ma:fieldsID="6e17d22f4379a8c2b83f12a6aa72c04b" ns3:_="" ns4:_="">
    <xsd:import namespace="0411f012-275f-4b09-9bd1-8c43a79a58e5"/>
    <xsd:import namespace="fd7fbf28-07ec-4b65-b162-7f1e397723f8"/>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11f012-275f-4b09-9bd1-8c43a79a58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d7fbf28-07ec-4b65-b162-7f1e397723f8" elementFormDefault="qualified">
    <xsd:import namespace="http://schemas.microsoft.com/office/2006/documentManagement/types"/>
    <xsd:import namespace="http://schemas.microsoft.com/office/infopath/2007/PartnerControls"/>
    <xsd:element name="SharedWithUsers" ma:index="16"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ingsdetaljer" ma:internalName="SharedWithDetails" ma:readOnly="true">
      <xsd:simpleType>
        <xsd:restriction base="dms:Note">
          <xsd:maxLength value="255"/>
        </xsd:restriction>
      </xsd:simpleType>
    </xsd:element>
    <xsd:element name="SharingHintHash" ma:index="18" nillable="true" ma:displayName="Hash for deling av tips"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48CF707-32E2-42A4-AEEF-5091F7BB8C2C}">
  <ds:schemaRefs>
    <ds:schemaRef ds:uri="fd7fbf28-07ec-4b65-b162-7f1e397723f8"/>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0411f012-275f-4b09-9bd1-8c43a79a58e5"/>
    <ds:schemaRef ds:uri="http://www.w3.org/XML/1998/namespace"/>
  </ds:schemaRefs>
</ds:datastoreItem>
</file>

<file path=customXml/itemProps2.xml><?xml version="1.0" encoding="utf-8"?>
<ds:datastoreItem xmlns:ds="http://schemas.openxmlformats.org/officeDocument/2006/customXml" ds:itemID="{DC6ACB74-A4BB-4B7E-B6DC-58F9D87DB93F}">
  <ds:schemaRefs>
    <ds:schemaRef ds:uri="http://schemas.microsoft.com/sharepoint/v3/contenttype/forms"/>
  </ds:schemaRefs>
</ds:datastoreItem>
</file>

<file path=customXml/itemProps3.xml><?xml version="1.0" encoding="utf-8"?>
<ds:datastoreItem xmlns:ds="http://schemas.openxmlformats.org/officeDocument/2006/customXml" ds:itemID="{22E4B8AD-A220-49DE-BC31-D7B624448B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11f012-275f-4b09-9bd1-8c43a79a58e5"/>
    <ds:schemaRef ds:uri="fd7fbf28-07ec-4b65-b162-7f1e397723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TotalTime>
  <Words>1388</Words>
  <Application>Microsoft Office PowerPoint</Application>
  <PresentationFormat>Widescreen</PresentationFormat>
  <Paragraphs>304</Paragraphs>
  <Slides>48</Slides>
  <Notes>48</Notes>
  <HiddenSlides>0</HiddenSlides>
  <MMClips>0</MMClips>
  <ScaleCrop>false</ScaleCrop>
  <HeadingPairs>
    <vt:vector size="6" baseType="variant">
      <vt:variant>
        <vt:lpstr>Brukte skrifter</vt:lpstr>
      </vt:variant>
      <vt:variant>
        <vt:i4>5</vt:i4>
      </vt:variant>
      <vt:variant>
        <vt:lpstr>Tema</vt:lpstr>
      </vt:variant>
      <vt:variant>
        <vt:i4>2</vt:i4>
      </vt:variant>
      <vt:variant>
        <vt:lpstr>Lysbildetitler</vt:lpstr>
      </vt:variant>
      <vt:variant>
        <vt:i4>48</vt:i4>
      </vt:variant>
    </vt:vector>
  </HeadingPairs>
  <TitlesOfParts>
    <vt:vector size="55" baseType="lpstr">
      <vt:lpstr>Arial</vt:lpstr>
      <vt:lpstr>Calibri</vt:lpstr>
      <vt:lpstr>Calibri Light</vt:lpstr>
      <vt:lpstr>IBM Plex Sans Text</vt:lpstr>
      <vt:lpstr>Wingdings</vt:lpstr>
      <vt:lpstr>Vestfold og Telemark</vt:lpstr>
      <vt:lpstr>Office-tema</vt:lpstr>
      <vt:lpstr>NOKU-webinar:  Kultur og identitet – kulturstrategi som verktøy</vt:lpstr>
      <vt:lpstr>PowerPoint-presentasjon</vt:lpstr>
      <vt:lpstr>Vestfold og Telemark fylkeskommune</vt:lpstr>
      <vt:lpstr>PowerPoint-presentasjon</vt:lpstr>
      <vt:lpstr>PowerPoint-presentasjon</vt:lpstr>
      <vt:lpstr>PowerPoint-presentasjon</vt:lpstr>
      <vt:lpstr>Ditt nye fylke</vt:lpstr>
      <vt:lpstr>PowerPoint-presentasjon</vt:lpstr>
      <vt:lpstr>Oppstartsmøte 4. juni 2019</vt:lpstr>
      <vt:lpstr>PowerPoint-presentasjon</vt:lpstr>
      <vt:lpstr>PowerPoint-presentasjon</vt:lpstr>
      <vt:lpstr>PowerPoint-presentasjon</vt:lpstr>
      <vt:lpstr>PowerPoint-presentasjon</vt:lpstr>
      <vt:lpstr> Prosjektgruppe:</vt:lpstr>
      <vt:lpstr>Delmål</vt:lpstr>
      <vt:lpstr>PowerPoint-presentasjon</vt:lpstr>
      <vt:lpstr>PowerPoint-presentasjon</vt:lpstr>
      <vt:lpstr>PowerPoint-presentasjon</vt:lpstr>
      <vt:lpstr>Tidslinje med aktiviteter</vt:lpstr>
      <vt:lpstr>PowerPoint-presentasjon</vt:lpstr>
      <vt:lpstr>Interne kulturbyggings-aktiviteter</vt:lpstr>
      <vt:lpstr>PowerPoint-presentasjon</vt:lpstr>
      <vt:lpstr>PowerPoint-presentasjon</vt:lpstr>
      <vt:lpstr>Faglunsjer på begge fylkeshus</vt:lpstr>
      <vt:lpstr>Tidslinje – fase 2</vt:lpstr>
      <vt:lpstr>PowerPoint-presentasjon</vt:lpstr>
      <vt:lpstr>Prosjektleder «Ditt nye fylke»</vt:lpstr>
      <vt:lpstr>Ny Kulturstrategi  </vt:lpstr>
      <vt:lpstr>PowerPoint-presentasjon</vt:lpstr>
      <vt:lpstr>PowerPoint-presentasjon</vt:lpstr>
      <vt:lpstr>Hva er kulturstrategiens viktigste oppgave?</vt:lpstr>
      <vt:lpstr>Kulturplattform</vt:lpstr>
      <vt:lpstr>Fylkeskommunens planhierarki</vt:lpstr>
      <vt:lpstr>Regional planstrategi</vt:lpstr>
      <vt:lpstr>Rollen som regional samfunnsutvikler</vt:lpstr>
      <vt:lpstr>«Vestfold og Telemark – der mennesker møtes.  Kulturstrategi 2021–2024»</vt:lpstr>
      <vt:lpstr>Hvordan gjennomføre en fylkeskommunal sprint som ivaretar behovet for forankring og medvirkning på en god måte?  </vt:lpstr>
      <vt:lpstr>Ny kulturstrategi – et prosjekt i tre faser </vt:lpstr>
      <vt:lpstr>PowerPoint-presentasjon</vt:lpstr>
      <vt:lpstr>Internt</vt:lpstr>
      <vt:lpstr>Eksternt</vt:lpstr>
      <vt:lpstr>Fase 2: Gjennomføring</vt:lpstr>
      <vt:lpstr>Prosjektlos</vt:lpstr>
      <vt:lpstr>Målgrupper</vt:lpstr>
      <vt:lpstr>PowerPoint-presentasjon</vt:lpstr>
      <vt:lpstr>Struktur og innhold</vt:lpstr>
      <vt:lpstr>Temadokumenter</vt:lpstr>
      <vt:lpstr>«Vestfold og Telemark – der mennesker møtes.  Kulturstrategi 2021–2024»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NOKU-webinar:  Kultur og identitet – kulturstrategi som verktøy</dc:title>
  <dc:creator>Ane Ingvild Støen</dc:creator>
  <cp:lastModifiedBy>Ane Ingvild Støen</cp:lastModifiedBy>
  <cp:revision>2</cp:revision>
  <dcterms:created xsi:type="dcterms:W3CDTF">2020-11-18T18:23:37Z</dcterms:created>
  <dcterms:modified xsi:type="dcterms:W3CDTF">2020-11-20T09:17:20Z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0x01010012A88478ED437548B98507E41311FF62</vt:lpwstr>
  </property>
</Properties>
</file>